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1" r:id="rId5"/>
    <p:sldMasterId id="2147483674" r:id="rId6"/>
    <p:sldMasterId id="2147483687" r:id="rId7"/>
    <p:sldMasterId id="2147483700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</p:sldIdLst>
  <p:sldSz cy="6858000" cx="9144000"/>
  <p:notesSz cx="6858000" cy="9144000"/>
  <p:embeddedFontLst>
    <p:embeddedFont>
      <p:font typeface="Constantia"/>
      <p:regular r:id="rId84"/>
      <p:bold r:id="rId85"/>
      <p:italic r:id="rId86"/>
      <p:boldItalic r:id="rId87"/>
    </p:embeddedFont>
    <p:embeddedFont>
      <p:font typeface="Arimo"/>
      <p:regular r:id="rId88"/>
      <p:bold r:id="rId89"/>
      <p:italic r:id="rId90"/>
      <p:boldItalic r:id="rId91"/>
    </p:embeddedFont>
    <p:embeddedFont>
      <p:font typeface="Roboto Condensed"/>
      <p:regular r:id="rId92"/>
      <p:bold r:id="rId93"/>
      <p:italic r:id="rId94"/>
      <p:boldItalic r:id="rId95"/>
    </p:embeddedFont>
    <p:embeddedFont>
      <p:font typeface="Noto Sans Symbols"/>
      <p:regular r:id="rId96"/>
      <p:bold r:id="rId9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98" roundtripDataSignature="AMtx7mhX9FOsewwDlPbtJtFRnbYkkqb3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8F3CE19-4052-44BB-A067-523F644A4727}">
  <a:tblStyle styleId="{18F3CE19-4052-44BB-A067-523F644A472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95" Type="http://schemas.openxmlformats.org/officeDocument/2006/relationships/font" Target="fonts/RobotoCondensed-boldItalic.fntdata"/><Relationship Id="rId94" Type="http://schemas.openxmlformats.org/officeDocument/2006/relationships/font" Target="fonts/RobotoCondensed-italic.fntdata"/><Relationship Id="rId97" Type="http://schemas.openxmlformats.org/officeDocument/2006/relationships/font" Target="fonts/NotoSansSymbols-bold.fntdata"/><Relationship Id="rId96" Type="http://schemas.openxmlformats.org/officeDocument/2006/relationships/font" Target="fonts/NotoSansSymbols-regular.fntdata"/><Relationship Id="rId11" Type="http://schemas.openxmlformats.org/officeDocument/2006/relationships/slide" Target="slides/slide2.xml"/><Relationship Id="rId10" Type="http://schemas.openxmlformats.org/officeDocument/2006/relationships/slide" Target="slides/slide1.xml"/><Relationship Id="rId98" Type="http://customschemas.google.com/relationships/presentationmetadata" Target="metadata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91" Type="http://schemas.openxmlformats.org/officeDocument/2006/relationships/font" Target="fonts/Arimo-boldItalic.fntdata"/><Relationship Id="rId90" Type="http://schemas.openxmlformats.org/officeDocument/2006/relationships/font" Target="fonts/Arimo-italic.fntdata"/><Relationship Id="rId93" Type="http://schemas.openxmlformats.org/officeDocument/2006/relationships/font" Target="fonts/RobotoCondensed-bold.fntdata"/><Relationship Id="rId92" Type="http://schemas.openxmlformats.org/officeDocument/2006/relationships/font" Target="fonts/RobotoCondensed-regular.fntdata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84" Type="http://schemas.openxmlformats.org/officeDocument/2006/relationships/font" Target="fonts/Constantia-regular.fntdata"/><Relationship Id="rId83" Type="http://schemas.openxmlformats.org/officeDocument/2006/relationships/slide" Target="slides/slide74.xml"/><Relationship Id="rId86" Type="http://schemas.openxmlformats.org/officeDocument/2006/relationships/font" Target="fonts/Constantia-italic.fntdata"/><Relationship Id="rId85" Type="http://schemas.openxmlformats.org/officeDocument/2006/relationships/font" Target="fonts/Constantia-bold.fntdata"/><Relationship Id="rId88" Type="http://schemas.openxmlformats.org/officeDocument/2006/relationships/font" Target="fonts/Arimo-regular.fntdata"/><Relationship Id="rId87" Type="http://schemas.openxmlformats.org/officeDocument/2006/relationships/font" Target="fonts/Constantia-boldItalic.fntdata"/><Relationship Id="rId89" Type="http://schemas.openxmlformats.org/officeDocument/2006/relationships/font" Target="fonts/Arimo-bold.fntdata"/><Relationship Id="rId80" Type="http://schemas.openxmlformats.org/officeDocument/2006/relationships/slide" Target="slides/slide71.xml"/><Relationship Id="rId82" Type="http://schemas.openxmlformats.org/officeDocument/2006/relationships/slide" Target="slides/slide73.xml"/><Relationship Id="rId81" Type="http://schemas.openxmlformats.org/officeDocument/2006/relationships/slide" Target="slides/slide72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slide" Target="slides/slide64.xml"/><Relationship Id="rId72" Type="http://schemas.openxmlformats.org/officeDocument/2006/relationships/slide" Target="slides/slide63.xml"/><Relationship Id="rId75" Type="http://schemas.openxmlformats.org/officeDocument/2006/relationships/slide" Target="slides/slide66.xml"/><Relationship Id="rId74" Type="http://schemas.openxmlformats.org/officeDocument/2006/relationships/slide" Target="slides/slide65.xml"/><Relationship Id="rId77" Type="http://schemas.openxmlformats.org/officeDocument/2006/relationships/slide" Target="slides/slide68.xml"/><Relationship Id="rId76" Type="http://schemas.openxmlformats.org/officeDocument/2006/relationships/slide" Target="slides/slide67.xml"/><Relationship Id="rId79" Type="http://schemas.openxmlformats.org/officeDocument/2006/relationships/slide" Target="slides/slide70.xml"/><Relationship Id="rId78" Type="http://schemas.openxmlformats.org/officeDocument/2006/relationships/slide" Target="slides/slide69.xml"/><Relationship Id="rId71" Type="http://schemas.openxmlformats.org/officeDocument/2006/relationships/slide" Target="slides/slide62.xml"/><Relationship Id="rId70" Type="http://schemas.openxmlformats.org/officeDocument/2006/relationships/slide" Target="slides/slide61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66" Type="http://schemas.openxmlformats.org/officeDocument/2006/relationships/slide" Target="slides/slide57.xml"/><Relationship Id="rId65" Type="http://schemas.openxmlformats.org/officeDocument/2006/relationships/slide" Target="slides/slide56.xml"/><Relationship Id="rId68" Type="http://schemas.openxmlformats.org/officeDocument/2006/relationships/slide" Target="slides/slide59.xml"/><Relationship Id="rId67" Type="http://schemas.openxmlformats.org/officeDocument/2006/relationships/slide" Target="slides/slide58.xml"/><Relationship Id="rId60" Type="http://schemas.openxmlformats.org/officeDocument/2006/relationships/slide" Target="slides/slide51.xml"/><Relationship Id="rId69" Type="http://schemas.openxmlformats.org/officeDocument/2006/relationships/slide" Target="slides/slide6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55" Type="http://schemas.openxmlformats.org/officeDocument/2006/relationships/slide" Target="slides/slide46.xml"/><Relationship Id="rId54" Type="http://schemas.openxmlformats.org/officeDocument/2006/relationships/slide" Target="slides/slide45.xml"/><Relationship Id="rId57" Type="http://schemas.openxmlformats.org/officeDocument/2006/relationships/slide" Target="slides/slide48.xml"/><Relationship Id="rId56" Type="http://schemas.openxmlformats.org/officeDocument/2006/relationships/slide" Target="slides/slide47.xml"/><Relationship Id="rId59" Type="http://schemas.openxmlformats.org/officeDocument/2006/relationships/slide" Target="slides/slide50.xml"/><Relationship Id="rId58" Type="http://schemas.openxmlformats.org/officeDocument/2006/relationships/slide" Target="slides/slide4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:notes"/>
          <p:cNvSpPr/>
          <p:nvPr/>
        </p:nvSpPr>
        <p:spPr>
          <a:xfrm>
            <a:off x="4278240" y="10156680"/>
            <a:ext cx="3279960" cy="5335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:notes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:notes"/>
          <p:cNvSpPr/>
          <p:nvPr/>
        </p:nvSpPr>
        <p:spPr>
          <a:xfrm>
            <a:off x="3884760" y="8685360"/>
            <a:ext cx="2971800" cy="4572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0:notes"/>
          <p:cNvSpPr/>
          <p:nvPr/>
        </p:nvSpPr>
        <p:spPr>
          <a:xfrm>
            <a:off x="4278240" y="10156680"/>
            <a:ext cx="3279960" cy="5335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10:notes"/>
          <p:cNvSpPr/>
          <p:nvPr/>
        </p:nvSpPr>
        <p:spPr>
          <a:xfrm>
            <a:off x="685800" y="4343400"/>
            <a:ext cx="5486400" cy="4114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4" name="Google Shape;37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1:notes"/>
          <p:cNvSpPr/>
          <p:nvPr/>
        </p:nvSpPr>
        <p:spPr>
          <a:xfrm>
            <a:off x="4278240" y="10156680"/>
            <a:ext cx="3279960" cy="5335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11:notes"/>
          <p:cNvSpPr/>
          <p:nvPr/>
        </p:nvSpPr>
        <p:spPr>
          <a:xfrm>
            <a:off x="685800" y="4343400"/>
            <a:ext cx="5486400" cy="4114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4" name="Google Shape;38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2:notes"/>
          <p:cNvSpPr/>
          <p:nvPr/>
        </p:nvSpPr>
        <p:spPr>
          <a:xfrm>
            <a:off x="4278240" y="10156680"/>
            <a:ext cx="3279960" cy="5335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12:notes"/>
          <p:cNvSpPr/>
          <p:nvPr/>
        </p:nvSpPr>
        <p:spPr>
          <a:xfrm>
            <a:off x="685800" y="4343400"/>
            <a:ext cx="5486400" cy="4114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5" name="Google Shape;39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3:notes"/>
          <p:cNvSpPr/>
          <p:nvPr/>
        </p:nvSpPr>
        <p:spPr>
          <a:xfrm>
            <a:off x="4278240" y="10156680"/>
            <a:ext cx="3279960" cy="5335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13:notes"/>
          <p:cNvSpPr/>
          <p:nvPr/>
        </p:nvSpPr>
        <p:spPr>
          <a:xfrm>
            <a:off x="685800" y="4343400"/>
            <a:ext cx="5486400" cy="4114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4" name="Google Shape;40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4:notes"/>
          <p:cNvSpPr/>
          <p:nvPr/>
        </p:nvSpPr>
        <p:spPr>
          <a:xfrm>
            <a:off x="4278240" y="10156680"/>
            <a:ext cx="3279960" cy="5335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14:notes"/>
          <p:cNvSpPr/>
          <p:nvPr/>
        </p:nvSpPr>
        <p:spPr>
          <a:xfrm>
            <a:off x="685800" y="4343400"/>
            <a:ext cx="5486400" cy="4114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5" name="Google Shape;42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5:notes"/>
          <p:cNvSpPr/>
          <p:nvPr/>
        </p:nvSpPr>
        <p:spPr>
          <a:xfrm>
            <a:off x="4278240" y="10156680"/>
            <a:ext cx="3279960" cy="5335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15:notes"/>
          <p:cNvSpPr/>
          <p:nvPr/>
        </p:nvSpPr>
        <p:spPr>
          <a:xfrm>
            <a:off x="685800" y="4343400"/>
            <a:ext cx="5486400" cy="4114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7" name="Google Shape;43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6:notes"/>
          <p:cNvSpPr/>
          <p:nvPr/>
        </p:nvSpPr>
        <p:spPr>
          <a:xfrm>
            <a:off x="4278240" y="10156680"/>
            <a:ext cx="3279960" cy="5335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16:notes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16:notes"/>
          <p:cNvSpPr/>
          <p:nvPr/>
        </p:nvSpPr>
        <p:spPr>
          <a:xfrm>
            <a:off x="3884760" y="8685360"/>
            <a:ext cx="2971800" cy="4572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7:notes"/>
          <p:cNvSpPr/>
          <p:nvPr/>
        </p:nvSpPr>
        <p:spPr>
          <a:xfrm>
            <a:off x="4278240" y="10156680"/>
            <a:ext cx="3279960" cy="5335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17:notes"/>
          <p:cNvSpPr/>
          <p:nvPr/>
        </p:nvSpPr>
        <p:spPr>
          <a:xfrm>
            <a:off x="685800" y="4343400"/>
            <a:ext cx="5486400" cy="4114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5" name="Google Shape;45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8:notes"/>
          <p:cNvSpPr/>
          <p:nvPr/>
        </p:nvSpPr>
        <p:spPr>
          <a:xfrm>
            <a:off x="4278240" y="10156680"/>
            <a:ext cx="3279960" cy="5335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18:notes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18:notes"/>
          <p:cNvSpPr/>
          <p:nvPr/>
        </p:nvSpPr>
        <p:spPr>
          <a:xfrm>
            <a:off x="3884760" y="8685360"/>
            <a:ext cx="2971800" cy="4572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9:notes"/>
          <p:cNvSpPr/>
          <p:nvPr/>
        </p:nvSpPr>
        <p:spPr>
          <a:xfrm>
            <a:off x="4278240" y="10156680"/>
            <a:ext cx="3279960" cy="5335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19:notes"/>
          <p:cNvSpPr/>
          <p:nvPr/>
        </p:nvSpPr>
        <p:spPr>
          <a:xfrm>
            <a:off x="685800" y="4343400"/>
            <a:ext cx="5486400" cy="4114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6" name="Google Shape;47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:notes"/>
          <p:cNvSpPr/>
          <p:nvPr/>
        </p:nvSpPr>
        <p:spPr>
          <a:xfrm>
            <a:off x="4278240" y="10156680"/>
            <a:ext cx="3279960" cy="5335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:notes"/>
          <p:cNvSpPr/>
          <p:nvPr/>
        </p:nvSpPr>
        <p:spPr>
          <a:xfrm>
            <a:off x="685800" y="4343400"/>
            <a:ext cx="5486400" cy="4114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0" name="Google Shape;2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0:notes"/>
          <p:cNvSpPr/>
          <p:nvPr/>
        </p:nvSpPr>
        <p:spPr>
          <a:xfrm>
            <a:off x="4278240" y="10156680"/>
            <a:ext cx="3279960" cy="5335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20:notes"/>
          <p:cNvSpPr/>
          <p:nvPr/>
        </p:nvSpPr>
        <p:spPr>
          <a:xfrm>
            <a:off x="685800" y="4343400"/>
            <a:ext cx="5486400" cy="4114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5" name="Google Shape;48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4:notes"/>
          <p:cNvSpPr/>
          <p:nvPr/>
        </p:nvSpPr>
        <p:spPr>
          <a:xfrm>
            <a:off x="4278240" y="10156680"/>
            <a:ext cx="3279960" cy="5335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4:notes"/>
          <p:cNvSpPr/>
          <p:nvPr/>
        </p:nvSpPr>
        <p:spPr>
          <a:xfrm>
            <a:off x="685800" y="4343400"/>
            <a:ext cx="5486400" cy="4114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7" name="Google Shape;517;p24:notes"/>
          <p:cNvSpPr/>
          <p:nvPr/>
        </p:nvSpPr>
        <p:spPr>
          <a:xfrm>
            <a:off x="3884760" y="8685360"/>
            <a:ext cx="2971800" cy="4572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5:notes"/>
          <p:cNvSpPr/>
          <p:nvPr/>
        </p:nvSpPr>
        <p:spPr>
          <a:xfrm>
            <a:off x="4278240" y="10156680"/>
            <a:ext cx="3279960" cy="5335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25:notes"/>
          <p:cNvSpPr/>
          <p:nvPr/>
        </p:nvSpPr>
        <p:spPr>
          <a:xfrm>
            <a:off x="685800" y="4343400"/>
            <a:ext cx="5486400" cy="4114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6" name="Google Shape;52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6:notes"/>
          <p:cNvSpPr/>
          <p:nvPr/>
        </p:nvSpPr>
        <p:spPr>
          <a:xfrm>
            <a:off x="4278240" y="10156680"/>
            <a:ext cx="3279960" cy="5335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26:notes"/>
          <p:cNvSpPr/>
          <p:nvPr/>
        </p:nvSpPr>
        <p:spPr>
          <a:xfrm>
            <a:off x="685800" y="4343400"/>
            <a:ext cx="5486400" cy="4114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5" name="Google Shape;53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7:notes"/>
          <p:cNvSpPr/>
          <p:nvPr/>
        </p:nvSpPr>
        <p:spPr>
          <a:xfrm>
            <a:off x="4278240" y="10156680"/>
            <a:ext cx="3279960" cy="5335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27:notes"/>
          <p:cNvSpPr/>
          <p:nvPr/>
        </p:nvSpPr>
        <p:spPr>
          <a:xfrm>
            <a:off x="685800" y="4343400"/>
            <a:ext cx="5486400" cy="4114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4" name="Google Shape;54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28:notes"/>
          <p:cNvSpPr/>
          <p:nvPr/>
        </p:nvSpPr>
        <p:spPr>
          <a:xfrm>
            <a:off x="4278240" y="10156680"/>
            <a:ext cx="3279960" cy="5335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28:notes"/>
          <p:cNvSpPr/>
          <p:nvPr/>
        </p:nvSpPr>
        <p:spPr>
          <a:xfrm>
            <a:off x="685800" y="4343400"/>
            <a:ext cx="5486400" cy="4114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4" name="Google Shape;55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9:notes"/>
          <p:cNvSpPr/>
          <p:nvPr/>
        </p:nvSpPr>
        <p:spPr>
          <a:xfrm>
            <a:off x="4278240" y="10156680"/>
            <a:ext cx="3279960" cy="5335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29:notes"/>
          <p:cNvSpPr/>
          <p:nvPr/>
        </p:nvSpPr>
        <p:spPr>
          <a:xfrm>
            <a:off x="685800" y="4343400"/>
            <a:ext cx="5486400" cy="4114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3" name="Google Shape;56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:notes"/>
          <p:cNvSpPr/>
          <p:nvPr/>
        </p:nvSpPr>
        <p:spPr>
          <a:xfrm>
            <a:off x="4278240" y="10156680"/>
            <a:ext cx="3279960" cy="5335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:notes"/>
          <p:cNvSpPr/>
          <p:nvPr/>
        </p:nvSpPr>
        <p:spPr>
          <a:xfrm>
            <a:off x="685800" y="4343400"/>
            <a:ext cx="5486400" cy="4114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9" name="Google Shape;30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0:notes"/>
          <p:cNvSpPr/>
          <p:nvPr/>
        </p:nvSpPr>
        <p:spPr>
          <a:xfrm>
            <a:off x="4278240" y="10156680"/>
            <a:ext cx="3279960" cy="5335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30:notes"/>
          <p:cNvSpPr/>
          <p:nvPr/>
        </p:nvSpPr>
        <p:spPr>
          <a:xfrm>
            <a:off x="685800" y="4343400"/>
            <a:ext cx="5486400" cy="4114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3" name="Google Shape;57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1:notes"/>
          <p:cNvSpPr/>
          <p:nvPr/>
        </p:nvSpPr>
        <p:spPr>
          <a:xfrm>
            <a:off x="4278240" y="10156680"/>
            <a:ext cx="3279960" cy="5335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31:notes"/>
          <p:cNvSpPr/>
          <p:nvPr/>
        </p:nvSpPr>
        <p:spPr>
          <a:xfrm>
            <a:off x="685800" y="4343400"/>
            <a:ext cx="5486400" cy="4114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2" name="Google Shape;58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2:notes"/>
          <p:cNvSpPr/>
          <p:nvPr/>
        </p:nvSpPr>
        <p:spPr>
          <a:xfrm>
            <a:off x="4278240" y="10156680"/>
            <a:ext cx="3279960" cy="5335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32:notes"/>
          <p:cNvSpPr/>
          <p:nvPr/>
        </p:nvSpPr>
        <p:spPr>
          <a:xfrm>
            <a:off x="685800" y="4343400"/>
            <a:ext cx="5486400" cy="4114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1" name="Google Shape;59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3:notes"/>
          <p:cNvSpPr/>
          <p:nvPr/>
        </p:nvSpPr>
        <p:spPr>
          <a:xfrm>
            <a:off x="4278240" y="10156680"/>
            <a:ext cx="3279960" cy="5335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33:notes"/>
          <p:cNvSpPr/>
          <p:nvPr/>
        </p:nvSpPr>
        <p:spPr>
          <a:xfrm>
            <a:off x="685800" y="4343400"/>
            <a:ext cx="5486400" cy="4114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9" name="Google Shape;59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4:notes"/>
          <p:cNvSpPr/>
          <p:nvPr/>
        </p:nvSpPr>
        <p:spPr>
          <a:xfrm>
            <a:off x="4278240" y="10156680"/>
            <a:ext cx="3279960" cy="5335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34:notes"/>
          <p:cNvSpPr/>
          <p:nvPr/>
        </p:nvSpPr>
        <p:spPr>
          <a:xfrm>
            <a:off x="685800" y="4343400"/>
            <a:ext cx="5486400" cy="4114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8" name="Google Shape;60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:notes"/>
          <p:cNvSpPr/>
          <p:nvPr/>
        </p:nvSpPr>
        <p:spPr>
          <a:xfrm>
            <a:off x="4278240" y="10156680"/>
            <a:ext cx="3279960" cy="5335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4:notes"/>
          <p:cNvSpPr/>
          <p:nvPr/>
        </p:nvSpPr>
        <p:spPr>
          <a:xfrm>
            <a:off x="685800" y="4343400"/>
            <a:ext cx="5486400" cy="4114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9" name="Google Shape;31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1:notes"/>
          <p:cNvSpPr/>
          <p:nvPr/>
        </p:nvSpPr>
        <p:spPr>
          <a:xfrm>
            <a:off x="4278240" y="10156680"/>
            <a:ext cx="3279960" cy="5335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41:notes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41:notes"/>
          <p:cNvSpPr/>
          <p:nvPr/>
        </p:nvSpPr>
        <p:spPr>
          <a:xfrm>
            <a:off x="3884760" y="8685360"/>
            <a:ext cx="2971800" cy="4572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2:notes"/>
          <p:cNvSpPr/>
          <p:nvPr/>
        </p:nvSpPr>
        <p:spPr>
          <a:xfrm>
            <a:off x="4278240" y="10156680"/>
            <a:ext cx="3279960" cy="5335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42:notes"/>
          <p:cNvSpPr/>
          <p:nvPr/>
        </p:nvSpPr>
        <p:spPr>
          <a:xfrm>
            <a:off x="685800" y="4343400"/>
            <a:ext cx="5486400" cy="4114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9" name="Google Shape;659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3:notes"/>
          <p:cNvSpPr/>
          <p:nvPr/>
        </p:nvSpPr>
        <p:spPr>
          <a:xfrm>
            <a:off x="4278240" y="10156680"/>
            <a:ext cx="3279960" cy="5335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43:notes"/>
          <p:cNvSpPr/>
          <p:nvPr/>
        </p:nvSpPr>
        <p:spPr>
          <a:xfrm>
            <a:off x="685800" y="4343400"/>
            <a:ext cx="5486400" cy="4114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8" name="Google Shape;668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4:notes"/>
          <p:cNvSpPr/>
          <p:nvPr/>
        </p:nvSpPr>
        <p:spPr>
          <a:xfrm>
            <a:off x="4278240" y="10156680"/>
            <a:ext cx="3279960" cy="5335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44:notes"/>
          <p:cNvSpPr/>
          <p:nvPr/>
        </p:nvSpPr>
        <p:spPr>
          <a:xfrm>
            <a:off x="685800" y="4343400"/>
            <a:ext cx="5486400" cy="4114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7" name="Google Shape;677;p44:notes"/>
          <p:cNvSpPr/>
          <p:nvPr/>
        </p:nvSpPr>
        <p:spPr>
          <a:xfrm>
            <a:off x="3884760" y="8685360"/>
            <a:ext cx="2971800" cy="4572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45:notes"/>
          <p:cNvSpPr/>
          <p:nvPr/>
        </p:nvSpPr>
        <p:spPr>
          <a:xfrm>
            <a:off x="4278240" y="10156680"/>
            <a:ext cx="3279960" cy="5335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45:notes"/>
          <p:cNvSpPr/>
          <p:nvPr/>
        </p:nvSpPr>
        <p:spPr>
          <a:xfrm>
            <a:off x="3884760" y="8685360"/>
            <a:ext cx="2971800" cy="4572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45:notes"/>
          <p:cNvSpPr/>
          <p:nvPr/>
        </p:nvSpPr>
        <p:spPr>
          <a:xfrm>
            <a:off x="685800" y="4343400"/>
            <a:ext cx="5486400" cy="4114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7" name="Google Shape;697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46:notes"/>
          <p:cNvSpPr/>
          <p:nvPr/>
        </p:nvSpPr>
        <p:spPr>
          <a:xfrm>
            <a:off x="4278240" y="10156680"/>
            <a:ext cx="3279960" cy="5335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46:notes"/>
          <p:cNvSpPr/>
          <p:nvPr/>
        </p:nvSpPr>
        <p:spPr>
          <a:xfrm>
            <a:off x="3884760" y="8685360"/>
            <a:ext cx="2971800" cy="4572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46:notes"/>
          <p:cNvSpPr/>
          <p:nvPr/>
        </p:nvSpPr>
        <p:spPr>
          <a:xfrm>
            <a:off x="685800" y="4343400"/>
            <a:ext cx="5486400" cy="4114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6" name="Google Shape;706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7:notes"/>
          <p:cNvSpPr/>
          <p:nvPr/>
        </p:nvSpPr>
        <p:spPr>
          <a:xfrm>
            <a:off x="4278240" y="10156680"/>
            <a:ext cx="3279960" cy="5335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47:notes"/>
          <p:cNvSpPr/>
          <p:nvPr/>
        </p:nvSpPr>
        <p:spPr>
          <a:xfrm>
            <a:off x="3884760" y="8685360"/>
            <a:ext cx="2971800" cy="4572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47:notes"/>
          <p:cNvSpPr/>
          <p:nvPr/>
        </p:nvSpPr>
        <p:spPr>
          <a:xfrm>
            <a:off x="685800" y="4343400"/>
            <a:ext cx="5486400" cy="4114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5" name="Google Shape;715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8:notes"/>
          <p:cNvSpPr/>
          <p:nvPr/>
        </p:nvSpPr>
        <p:spPr>
          <a:xfrm>
            <a:off x="4278240" y="10156680"/>
            <a:ext cx="3279960" cy="5335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48:notes"/>
          <p:cNvSpPr/>
          <p:nvPr/>
        </p:nvSpPr>
        <p:spPr>
          <a:xfrm>
            <a:off x="3884760" y="8685360"/>
            <a:ext cx="2971800" cy="4572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48:notes"/>
          <p:cNvSpPr/>
          <p:nvPr/>
        </p:nvSpPr>
        <p:spPr>
          <a:xfrm>
            <a:off x="685800" y="4343400"/>
            <a:ext cx="5486400" cy="4114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4" name="Google Shape;724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49:notes"/>
          <p:cNvSpPr/>
          <p:nvPr/>
        </p:nvSpPr>
        <p:spPr>
          <a:xfrm>
            <a:off x="4278240" y="10156680"/>
            <a:ext cx="3279960" cy="5335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49:notes"/>
          <p:cNvSpPr/>
          <p:nvPr/>
        </p:nvSpPr>
        <p:spPr>
          <a:xfrm>
            <a:off x="3884760" y="8685360"/>
            <a:ext cx="2971800" cy="4572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49:notes"/>
          <p:cNvSpPr/>
          <p:nvPr/>
        </p:nvSpPr>
        <p:spPr>
          <a:xfrm>
            <a:off x="685800" y="4343400"/>
            <a:ext cx="5486400" cy="4114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3" name="Google Shape;733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:notes"/>
          <p:cNvSpPr/>
          <p:nvPr/>
        </p:nvSpPr>
        <p:spPr>
          <a:xfrm>
            <a:off x="4278240" y="10156680"/>
            <a:ext cx="3279960" cy="5335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5:notes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5:notes"/>
          <p:cNvSpPr/>
          <p:nvPr/>
        </p:nvSpPr>
        <p:spPr>
          <a:xfrm>
            <a:off x="3884760" y="8685360"/>
            <a:ext cx="2971800" cy="4572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50:notes"/>
          <p:cNvSpPr/>
          <p:nvPr/>
        </p:nvSpPr>
        <p:spPr>
          <a:xfrm>
            <a:off x="4278240" y="10156680"/>
            <a:ext cx="3279960" cy="5335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50:notes"/>
          <p:cNvSpPr/>
          <p:nvPr/>
        </p:nvSpPr>
        <p:spPr>
          <a:xfrm>
            <a:off x="685800" y="4343400"/>
            <a:ext cx="5486400" cy="4114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1" name="Google Shape;741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51:notes"/>
          <p:cNvSpPr/>
          <p:nvPr/>
        </p:nvSpPr>
        <p:spPr>
          <a:xfrm>
            <a:off x="4278240" y="10156680"/>
            <a:ext cx="3279960" cy="5335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51:notes"/>
          <p:cNvSpPr/>
          <p:nvPr/>
        </p:nvSpPr>
        <p:spPr>
          <a:xfrm>
            <a:off x="3884760" y="8685360"/>
            <a:ext cx="2971800" cy="4572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51:notes"/>
          <p:cNvSpPr/>
          <p:nvPr/>
        </p:nvSpPr>
        <p:spPr>
          <a:xfrm>
            <a:off x="685800" y="4343400"/>
            <a:ext cx="5486400" cy="4114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1" name="Google Shape;751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52:notes"/>
          <p:cNvSpPr/>
          <p:nvPr/>
        </p:nvSpPr>
        <p:spPr>
          <a:xfrm>
            <a:off x="4278240" y="10156680"/>
            <a:ext cx="3279960" cy="5335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52:notes"/>
          <p:cNvSpPr/>
          <p:nvPr/>
        </p:nvSpPr>
        <p:spPr>
          <a:xfrm>
            <a:off x="3884760" y="8685360"/>
            <a:ext cx="2971800" cy="4572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52:notes"/>
          <p:cNvSpPr/>
          <p:nvPr/>
        </p:nvSpPr>
        <p:spPr>
          <a:xfrm>
            <a:off x="685800" y="4343400"/>
            <a:ext cx="5486400" cy="4114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1" name="Google Shape;761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3:notes"/>
          <p:cNvSpPr/>
          <p:nvPr/>
        </p:nvSpPr>
        <p:spPr>
          <a:xfrm>
            <a:off x="4278240" y="10156680"/>
            <a:ext cx="3279960" cy="5335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53:notes"/>
          <p:cNvSpPr/>
          <p:nvPr/>
        </p:nvSpPr>
        <p:spPr>
          <a:xfrm>
            <a:off x="3884760" y="8685360"/>
            <a:ext cx="2971800" cy="4572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53:notes"/>
          <p:cNvSpPr/>
          <p:nvPr/>
        </p:nvSpPr>
        <p:spPr>
          <a:xfrm>
            <a:off x="685800" y="4343400"/>
            <a:ext cx="5486400" cy="4114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0" name="Google Shape;770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54:notes"/>
          <p:cNvSpPr/>
          <p:nvPr/>
        </p:nvSpPr>
        <p:spPr>
          <a:xfrm>
            <a:off x="4278240" y="10156680"/>
            <a:ext cx="3279960" cy="5335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54:notes"/>
          <p:cNvSpPr/>
          <p:nvPr/>
        </p:nvSpPr>
        <p:spPr>
          <a:xfrm>
            <a:off x="3884760" y="8685360"/>
            <a:ext cx="2971800" cy="4572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54:notes"/>
          <p:cNvSpPr/>
          <p:nvPr/>
        </p:nvSpPr>
        <p:spPr>
          <a:xfrm>
            <a:off x="685800" y="4343400"/>
            <a:ext cx="5486400" cy="4114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0" name="Google Shape;780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5:notes"/>
          <p:cNvSpPr/>
          <p:nvPr/>
        </p:nvSpPr>
        <p:spPr>
          <a:xfrm>
            <a:off x="4278240" y="10156680"/>
            <a:ext cx="3279960" cy="5335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55:notes"/>
          <p:cNvSpPr/>
          <p:nvPr/>
        </p:nvSpPr>
        <p:spPr>
          <a:xfrm>
            <a:off x="3884760" y="8685360"/>
            <a:ext cx="2971800" cy="4572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55:notes"/>
          <p:cNvSpPr/>
          <p:nvPr/>
        </p:nvSpPr>
        <p:spPr>
          <a:xfrm>
            <a:off x="685800" y="4343400"/>
            <a:ext cx="5486400" cy="4114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9" name="Google Shape;789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56:notes"/>
          <p:cNvSpPr/>
          <p:nvPr/>
        </p:nvSpPr>
        <p:spPr>
          <a:xfrm>
            <a:off x="4278240" y="10156680"/>
            <a:ext cx="3279960" cy="5335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56:notes"/>
          <p:cNvSpPr/>
          <p:nvPr/>
        </p:nvSpPr>
        <p:spPr>
          <a:xfrm>
            <a:off x="685800" y="4343400"/>
            <a:ext cx="5486400" cy="4114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8" name="Google Shape;798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5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:notes"/>
          <p:cNvSpPr/>
          <p:nvPr/>
        </p:nvSpPr>
        <p:spPr>
          <a:xfrm>
            <a:off x="4278240" y="10156680"/>
            <a:ext cx="3279960" cy="5335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6:notes"/>
          <p:cNvSpPr/>
          <p:nvPr/>
        </p:nvSpPr>
        <p:spPr>
          <a:xfrm>
            <a:off x="685800" y="4343400"/>
            <a:ext cx="5486400" cy="4114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8" name="Google Shape;33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60:notes"/>
          <p:cNvSpPr/>
          <p:nvPr/>
        </p:nvSpPr>
        <p:spPr>
          <a:xfrm>
            <a:off x="4278240" y="10156680"/>
            <a:ext cx="3279960" cy="5335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60:notes"/>
          <p:cNvSpPr/>
          <p:nvPr/>
        </p:nvSpPr>
        <p:spPr>
          <a:xfrm>
            <a:off x="685800" y="4343400"/>
            <a:ext cx="5486400" cy="4114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6" name="Google Shape;826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6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61:notes"/>
          <p:cNvSpPr/>
          <p:nvPr/>
        </p:nvSpPr>
        <p:spPr>
          <a:xfrm>
            <a:off x="4278240" y="10156680"/>
            <a:ext cx="3279960" cy="5335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61:notes"/>
          <p:cNvSpPr/>
          <p:nvPr/>
        </p:nvSpPr>
        <p:spPr>
          <a:xfrm>
            <a:off x="685800" y="4343400"/>
            <a:ext cx="5486400" cy="4114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6" name="Google Shape;836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6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62:notes"/>
          <p:cNvSpPr txBox="1"/>
          <p:nvPr>
            <p:ph idx="12" type="sldNum"/>
          </p:nvPr>
        </p:nvSpPr>
        <p:spPr>
          <a:xfrm>
            <a:off x="4277880" y="10156680"/>
            <a:ext cx="3265560" cy="5191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8" name="Google Shape;848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49" name="Google Shape;849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63:notes"/>
          <p:cNvSpPr txBox="1"/>
          <p:nvPr>
            <p:ph idx="12" type="sldNum"/>
          </p:nvPr>
        </p:nvSpPr>
        <p:spPr>
          <a:xfrm>
            <a:off x="4277880" y="10156680"/>
            <a:ext cx="3265560" cy="5191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6" name="Google Shape;856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57" name="Google Shape;857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64:notes"/>
          <p:cNvSpPr txBox="1"/>
          <p:nvPr>
            <p:ph idx="12" type="sldNum"/>
          </p:nvPr>
        </p:nvSpPr>
        <p:spPr>
          <a:xfrm>
            <a:off x="4277880" y="10156680"/>
            <a:ext cx="3265560" cy="5191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4" name="Google Shape;864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65" name="Google Shape;865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65:notes"/>
          <p:cNvSpPr/>
          <p:nvPr/>
        </p:nvSpPr>
        <p:spPr>
          <a:xfrm>
            <a:off x="4278240" y="10156680"/>
            <a:ext cx="3279960" cy="5335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65:notes"/>
          <p:cNvSpPr/>
          <p:nvPr/>
        </p:nvSpPr>
        <p:spPr>
          <a:xfrm>
            <a:off x="685800" y="4343400"/>
            <a:ext cx="5486400" cy="4114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9" name="Google Shape;879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6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66:notes"/>
          <p:cNvSpPr/>
          <p:nvPr/>
        </p:nvSpPr>
        <p:spPr>
          <a:xfrm>
            <a:off x="4278240" y="10156680"/>
            <a:ext cx="3279960" cy="5335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66:notes"/>
          <p:cNvSpPr/>
          <p:nvPr/>
        </p:nvSpPr>
        <p:spPr>
          <a:xfrm>
            <a:off x="755640" y="5078520"/>
            <a:ext cx="6048360" cy="48117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87" name="Google Shape;887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6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67:notes"/>
          <p:cNvSpPr/>
          <p:nvPr/>
        </p:nvSpPr>
        <p:spPr>
          <a:xfrm>
            <a:off x="4278240" y="10156680"/>
            <a:ext cx="3279960" cy="5335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67:notes"/>
          <p:cNvSpPr/>
          <p:nvPr/>
        </p:nvSpPr>
        <p:spPr>
          <a:xfrm>
            <a:off x="685800" y="4343400"/>
            <a:ext cx="5486400" cy="4114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6" name="Google Shape;896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6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68:notes"/>
          <p:cNvSpPr/>
          <p:nvPr/>
        </p:nvSpPr>
        <p:spPr>
          <a:xfrm>
            <a:off x="4278240" y="10156680"/>
            <a:ext cx="3279960" cy="5335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68:notes"/>
          <p:cNvSpPr/>
          <p:nvPr/>
        </p:nvSpPr>
        <p:spPr>
          <a:xfrm>
            <a:off x="685800" y="4343400"/>
            <a:ext cx="5486400" cy="4114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21" name="Google Shape;921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6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69:notes"/>
          <p:cNvSpPr/>
          <p:nvPr/>
        </p:nvSpPr>
        <p:spPr>
          <a:xfrm>
            <a:off x="4278240" y="10156680"/>
            <a:ext cx="3279960" cy="5335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p69:notes"/>
          <p:cNvSpPr/>
          <p:nvPr/>
        </p:nvSpPr>
        <p:spPr>
          <a:xfrm>
            <a:off x="685800" y="4343400"/>
            <a:ext cx="5486400" cy="4114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30" name="Google Shape;930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6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7:notes"/>
          <p:cNvSpPr/>
          <p:nvPr/>
        </p:nvSpPr>
        <p:spPr>
          <a:xfrm>
            <a:off x="4278240" y="10156680"/>
            <a:ext cx="3279960" cy="5335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7:notes"/>
          <p:cNvSpPr/>
          <p:nvPr/>
        </p:nvSpPr>
        <p:spPr>
          <a:xfrm>
            <a:off x="685800" y="4343400"/>
            <a:ext cx="5486400" cy="4114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7" name="Google Shape;34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70:notes"/>
          <p:cNvSpPr/>
          <p:nvPr/>
        </p:nvSpPr>
        <p:spPr>
          <a:xfrm>
            <a:off x="4278240" y="10156680"/>
            <a:ext cx="3279960" cy="5335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70:notes"/>
          <p:cNvSpPr/>
          <p:nvPr/>
        </p:nvSpPr>
        <p:spPr>
          <a:xfrm>
            <a:off x="685800" y="4343400"/>
            <a:ext cx="5486400" cy="4114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3" name="Google Shape;943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7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7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7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73:notes"/>
          <p:cNvSpPr/>
          <p:nvPr/>
        </p:nvSpPr>
        <p:spPr>
          <a:xfrm>
            <a:off x="4278240" y="10156680"/>
            <a:ext cx="3279960" cy="5335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73:notes"/>
          <p:cNvSpPr/>
          <p:nvPr/>
        </p:nvSpPr>
        <p:spPr>
          <a:xfrm>
            <a:off x="685800" y="4343400"/>
            <a:ext cx="5486400" cy="4114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4" name="Google Shape;964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7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74:notes"/>
          <p:cNvSpPr/>
          <p:nvPr/>
        </p:nvSpPr>
        <p:spPr>
          <a:xfrm>
            <a:off x="4278240" y="10156680"/>
            <a:ext cx="3279960" cy="5335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74:notes"/>
          <p:cNvSpPr/>
          <p:nvPr/>
        </p:nvSpPr>
        <p:spPr>
          <a:xfrm>
            <a:off x="685800" y="4343400"/>
            <a:ext cx="5486400" cy="4114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3" name="Google Shape;973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7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8:notes"/>
          <p:cNvSpPr/>
          <p:nvPr/>
        </p:nvSpPr>
        <p:spPr>
          <a:xfrm>
            <a:off x="4278240" y="10156680"/>
            <a:ext cx="3279960" cy="5335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8:notes"/>
          <p:cNvSpPr/>
          <p:nvPr/>
        </p:nvSpPr>
        <p:spPr>
          <a:xfrm>
            <a:off x="685800" y="4343400"/>
            <a:ext cx="5486400" cy="4114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6" name="Google Shape;35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76"/>
          <p:cNvSpPr txBox="1"/>
          <p:nvPr>
            <p:ph type="title"/>
          </p:nvPr>
        </p:nvSpPr>
        <p:spPr>
          <a:xfrm>
            <a:off x="457200" y="272880"/>
            <a:ext cx="8213760" cy="112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76"/>
          <p:cNvSpPr txBox="1"/>
          <p:nvPr>
            <p:ph idx="1" type="subTitle"/>
          </p:nvPr>
        </p:nvSpPr>
        <p:spPr>
          <a:xfrm>
            <a:off x="457200" y="1604880"/>
            <a:ext cx="8213760" cy="3960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5"/>
          <p:cNvSpPr txBox="1"/>
          <p:nvPr>
            <p:ph type="title"/>
          </p:nvPr>
        </p:nvSpPr>
        <p:spPr>
          <a:xfrm>
            <a:off x="457200" y="272880"/>
            <a:ext cx="8213760" cy="112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95"/>
          <p:cNvSpPr txBox="1"/>
          <p:nvPr>
            <p:ph idx="1" type="body"/>
          </p:nvPr>
        </p:nvSpPr>
        <p:spPr>
          <a:xfrm>
            <a:off x="457200" y="1604880"/>
            <a:ext cx="8213760" cy="1888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95"/>
          <p:cNvSpPr txBox="1"/>
          <p:nvPr>
            <p:ph idx="2" type="body"/>
          </p:nvPr>
        </p:nvSpPr>
        <p:spPr>
          <a:xfrm>
            <a:off x="457200" y="3673800"/>
            <a:ext cx="8213760" cy="1888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6"/>
          <p:cNvSpPr txBox="1"/>
          <p:nvPr>
            <p:ph type="title"/>
          </p:nvPr>
        </p:nvSpPr>
        <p:spPr>
          <a:xfrm>
            <a:off x="457200" y="272880"/>
            <a:ext cx="8213760" cy="112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96"/>
          <p:cNvSpPr txBox="1"/>
          <p:nvPr>
            <p:ph idx="1" type="body"/>
          </p:nvPr>
        </p:nvSpPr>
        <p:spPr>
          <a:xfrm>
            <a:off x="457200" y="1604880"/>
            <a:ext cx="4008240" cy="1888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96"/>
          <p:cNvSpPr txBox="1"/>
          <p:nvPr>
            <p:ph idx="2" type="body"/>
          </p:nvPr>
        </p:nvSpPr>
        <p:spPr>
          <a:xfrm>
            <a:off x="4666320" y="1604880"/>
            <a:ext cx="4008240" cy="1888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96"/>
          <p:cNvSpPr txBox="1"/>
          <p:nvPr>
            <p:ph idx="3" type="body"/>
          </p:nvPr>
        </p:nvSpPr>
        <p:spPr>
          <a:xfrm>
            <a:off x="4666320" y="3673800"/>
            <a:ext cx="4008240" cy="1888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96"/>
          <p:cNvSpPr txBox="1"/>
          <p:nvPr>
            <p:ph idx="4" type="body"/>
          </p:nvPr>
        </p:nvSpPr>
        <p:spPr>
          <a:xfrm>
            <a:off x="457200" y="3673800"/>
            <a:ext cx="4008240" cy="1888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7"/>
          <p:cNvSpPr txBox="1"/>
          <p:nvPr>
            <p:ph type="title"/>
          </p:nvPr>
        </p:nvSpPr>
        <p:spPr>
          <a:xfrm>
            <a:off x="457200" y="272880"/>
            <a:ext cx="8213760" cy="112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7"/>
          <p:cNvSpPr txBox="1"/>
          <p:nvPr>
            <p:ph idx="1" type="body"/>
          </p:nvPr>
        </p:nvSpPr>
        <p:spPr>
          <a:xfrm>
            <a:off x="457200" y="1604880"/>
            <a:ext cx="8213760" cy="3960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97"/>
          <p:cNvSpPr txBox="1"/>
          <p:nvPr>
            <p:ph idx="2" type="body"/>
          </p:nvPr>
        </p:nvSpPr>
        <p:spPr>
          <a:xfrm>
            <a:off x="457200" y="1604880"/>
            <a:ext cx="8213760" cy="3960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8" name="Google Shape;58;p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81880" y="1604880"/>
            <a:ext cx="4964040" cy="396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81880" y="1604880"/>
            <a:ext cx="4964040" cy="3960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9"/>
          <p:cNvSpPr txBox="1"/>
          <p:nvPr>
            <p:ph type="title"/>
          </p:nvPr>
        </p:nvSpPr>
        <p:spPr>
          <a:xfrm>
            <a:off x="457200" y="272880"/>
            <a:ext cx="8213760" cy="112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79"/>
          <p:cNvSpPr txBox="1"/>
          <p:nvPr>
            <p:ph idx="1" type="subTitle"/>
          </p:nvPr>
        </p:nvSpPr>
        <p:spPr>
          <a:xfrm>
            <a:off x="457200" y="1604880"/>
            <a:ext cx="8213760" cy="3960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0"/>
          <p:cNvSpPr txBox="1"/>
          <p:nvPr>
            <p:ph type="title"/>
          </p:nvPr>
        </p:nvSpPr>
        <p:spPr>
          <a:xfrm>
            <a:off x="457200" y="272880"/>
            <a:ext cx="8213760" cy="112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80"/>
          <p:cNvSpPr txBox="1"/>
          <p:nvPr>
            <p:ph idx="1" type="body"/>
          </p:nvPr>
        </p:nvSpPr>
        <p:spPr>
          <a:xfrm>
            <a:off x="457200" y="1604880"/>
            <a:ext cx="4008240" cy="3960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80"/>
          <p:cNvSpPr txBox="1"/>
          <p:nvPr>
            <p:ph idx="2" type="body"/>
          </p:nvPr>
        </p:nvSpPr>
        <p:spPr>
          <a:xfrm>
            <a:off x="4666320" y="1604880"/>
            <a:ext cx="4008240" cy="3960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8"/>
          <p:cNvSpPr txBox="1"/>
          <p:nvPr>
            <p:ph type="title"/>
          </p:nvPr>
        </p:nvSpPr>
        <p:spPr>
          <a:xfrm>
            <a:off x="457200" y="272880"/>
            <a:ext cx="8213760" cy="112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98"/>
          <p:cNvSpPr txBox="1"/>
          <p:nvPr>
            <p:ph idx="1" type="body"/>
          </p:nvPr>
        </p:nvSpPr>
        <p:spPr>
          <a:xfrm>
            <a:off x="457200" y="1604880"/>
            <a:ext cx="8213760" cy="3960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9"/>
          <p:cNvSpPr txBox="1"/>
          <p:nvPr>
            <p:ph type="title"/>
          </p:nvPr>
        </p:nvSpPr>
        <p:spPr>
          <a:xfrm>
            <a:off x="457200" y="272880"/>
            <a:ext cx="8213760" cy="112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0"/>
          <p:cNvSpPr txBox="1"/>
          <p:nvPr>
            <p:ph idx="1" type="subTitle"/>
          </p:nvPr>
        </p:nvSpPr>
        <p:spPr>
          <a:xfrm>
            <a:off x="457200" y="272880"/>
            <a:ext cx="8213760" cy="52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1"/>
          <p:cNvSpPr txBox="1"/>
          <p:nvPr>
            <p:ph type="title"/>
          </p:nvPr>
        </p:nvSpPr>
        <p:spPr>
          <a:xfrm>
            <a:off x="457200" y="272880"/>
            <a:ext cx="8213760" cy="112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01"/>
          <p:cNvSpPr txBox="1"/>
          <p:nvPr>
            <p:ph idx="1" type="body"/>
          </p:nvPr>
        </p:nvSpPr>
        <p:spPr>
          <a:xfrm>
            <a:off x="457200" y="1604880"/>
            <a:ext cx="4008240" cy="1888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01"/>
          <p:cNvSpPr txBox="1"/>
          <p:nvPr>
            <p:ph idx="2" type="body"/>
          </p:nvPr>
        </p:nvSpPr>
        <p:spPr>
          <a:xfrm>
            <a:off x="457200" y="3673800"/>
            <a:ext cx="4008240" cy="1888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01"/>
          <p:cNvSpPr txBox="1"/>
          <p:nvPr>
            <p:ph idx="3" type="body"/>
          </p:nvPr>
        </p:nvSpPr>
        <p:spPr>
          <a:xfrm>
            <a:off x="4666320" y="1604880"/>
            <a:ext cx="4008240" cy="3960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2"/>
          <p:cNvSpPr txBox="1"/>
          <p:nvPr>
            <p:ph type="title"/>
          </p:nvPr>
        </p:nvSpPr>
        <p:spPr>
          <a:xfrm>
            <a:off x="457200" y="272880"/>
            <a:ext cx="8213760" cy="112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02"/>
          <p:cNvSpPr txBox="1"/>
          <p:nvPr>
            <p:ph idx="1" type="body"/>
          </p:nvPr>
        </p:nvSpPr>
        <p:spPr>
          <a:xfrm>
            <a:off x="457200" y="1604880"/>
            <a:ext cx="4008240" cy="3960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02"/>
          <p:cNvSpPr txBox="1"/>
          <p:nvPr>
            <p:ph idx="2" type="body"/>
          </p:nvPr>
        </p:nvSpPr>
        <p:spPr>
          <a:xfrm>
            <a:off x="4666320" y="1604880"/>
            <a:ext cx="4008240" cy="1888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102"/>
          <p:cNvSpPr txBox="1"/>
          <p:nvPr>
            <p:ph idx="3" type="body"/>
          </p:nvPr>
        </p:nvSpPr>
        <p:spPr>
          <a:xfrm>
            <a:off x="4666320" y="3673800"/>
            <a:ext cx="4008240" cy="1888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03"/>
          <p:cNvSpPr txBox="1"/>
          <p:nvPr>
            <p:ph type="title"/>
          </p:nvPr>
        </p:nvSpPr>
        <p:spPr>
          <a:xfrm>
            <a:off x="457200" y="272880"/>
            <a:ext cx="8213760" cy="112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03"/>
          <p:cNvSpPr txBox="1"/>
          <p:nvPr>
            <p:ph idx="1" type="body"/>
          </p:nvPr>
        </p:nvSpPr>
        <p:spPr>
          <a:xfrm>
            <a:off x="457200" y="1604880"/>
            <a:ext cx="4008240" cy="1888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103"/>
          <p:cNvSpPr txBox="1"/>
          <p:nvPr>
            <p:ph idx="2" type="body"/>
          </p:nvPr>
        </p:nvSpPr>
        <p:spPr>
          <a:xfrm>
            <a:off x="4666320" y="1604880"/>
            <a:ext cx="4008240" cy="1888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103"/>
          <p:cNvSpPr txBox="1"/>
          <p:nvPr>
            <p:ph idx="3" type="body"/>
          </p:nvPr>
        </p:nvSpPr>
        <p:spPr>
          <a:xfrm>
            <a:off x="457200" y="3673800"/>
            <a:ext cx="8213760" cy="1888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04"/>
          <p:cNvSpPr txBox="1"/>
          <p:nvPr>
            <p:ph type="title"/>
          </p:nvPr>
        </p:nvSpPr>
        <p:spPr>
          <a:xfrm>
            <a:off x="457200" y="272880"/>
            <a:ext cx="8213760" cy="112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04"/>
          <p:cNvSpPr txBox="1"/>
          <p:nvPr>
            <p:ph idx="1" type="body"/>
          </p:nvPr>
        </p:nvSpPr>
        <p:spPr>
          <a:xfrm>
            <a:off x="457200" y="1604880"/>
            <a:ext cx="8213760" cy="1888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104"/>
          <p:cNvSpPr txBox="1"/>
          <p:nvPr>
            <p:ph idx="2" type="body"/>
          </p:nvPr>
        </p:nvSpPr>
        <p:spPr>
          <a:xfrm>
            <a:off x="457200" y="3673800"/>
            <a:ext cx="8213760" cy="1888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5"/>
          <p:cNvSpPr txBox="1"/>
          <p:nvPr>
            <p:ph type="title"/>
          </p:nvPr>
        </p:nvSpPr>
        <p:spPr>
          <a:xfrm>
            <a:off x="457200" y="272880"/>
            <a:ext cx="8213760" cy="112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05"/>
          <p:cNvSpPr txBox="1"/>
          <p:nvPr>
            <p:ph idx="1" type="body"/>
          </p:nvPr>
        </p:nvSpPr>
        <p:spPr>
          <a:xfrm>
            <a:off x="457200" y="1604880"/>
            <a:ext cx="4008240" cy="1888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105"/>
          <p:cNvSpPr txBox="1"/>
          <p:nvPr>
            <p:ph idx="2" type="body"/>
          </p:nvPr>
        </p:nvSpPr>
        <p:spPr>
          <a:xfrm>
            <a:off x="4666320" y="1604880"/>
            <a:ext cx="4008240" cy="1888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105"/>
          <p:cNvSpPr txBox="1"/>
          <p:nvPr>
            <p:ph idx="3" type="body"/>
          </p:nvPr>
        </p:nvSpPr>
        <p:spPr>
          <a:xfrm>
            <a:off x="4666320" y="3673800"/>
            <a:ext cx="4008240" cy="1888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05"/>
          <p:cNvSpPr txBox="1"/>
          <p:nvPr>
            <p:ph idx="4" type="body"/>
          </p:nvPr>
        </p:nvSpPr>
        <p:spPr>
          <a:xfrm>
            <a:off x="457200" y="3673800"/>
            <a:ext cx="4008240" cy="1888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6"/>
          <p:cNvSpPr txBox="1"/>
          <p:nvPr>
            <p:ph type="title"/>
          </p:nvPr>
        </p:nvSpPr>
        <p:spPr>
          <a:xfrm>
            <a:off x="457200" y="272880"/>
            <a:ext cx="8213760" cy="112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06"/>
          <p:cNvSpPr txBox="1"/>
          <p:nvPr>
            <p:ph idx="1" type="body"/>
          </p:nvPr>
        </p:nvSpPr>
        <p:spPr>
          <a:xfrm>
            <a:off x="457200" y="1604880"/>
            <a:ext cx="8213760" cy="3960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106"/>
          <p:cNvSpPr txBox="1"/>
          <p:nvPr>
            <p:ph idx="2" type="body"/>
          </p:nvPr>
        </p:nvSpPr>
        <p:spPr>
          <a:xfrm>
            <a:off x="457200" y="1604880"/>
            <a:ext cx="8213760" cy="3960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13" name="Google Shape;113;p1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81880" y="1604880"/>
            <a:ext cx="4964040" cy="396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81880" y="1604880"/>
            <a:ext cx="4964040" cy="3960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7"/>
          <p:cNvSpPr txBox="1"/>
          <p:nvPr>
            <p:ph type="title"/>
          </p:nvPr>
        </p:nvSpPr>
        <p:spPr>
          <a:xfrm>
            <a:off x="457200" y="272880"/>
            <a:ext cx="8213760" cy="112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07"/>
          <p:cNvSpPr txBox="1"/>
          <p:nvPr>
            <p:ph idx="1" type="subTitle"/>
          </p:nvPr>
        </p:nvSpPr>
        <p:spPr>
          <a:xfrm>
            <a:off x="457200" y="1604880"/>
            <a:ext cx="8213760" cy="3960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8"/>
          <p:cNvSpPr txBox="1"/>
          <p:nvPr>
            <p:ph type="title"/>
          </p:nvPr>
        </p:nvSpPr>
        <p:spPr>
          <a:xfrm>
            <a:off x="457200" y="272880"/>
            <a:ext cx="8213760" cy="112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08"/>
          <p:cNvSpPr txBox="1"/>
          <p:nvPr>
            <p:ph idx="1" type="body"/>
          </p:nvPr>
        </p:nvSpPr>
        <p:spPr>
          <a:xfrm>
            <a:off x="457200" y="1604880"/>
            <a:ext cx="8213760" cy="3960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9"/>
          <p:cNvSpPr txBox="1"/>
          <p:nvPr>
            <p:ph type="title"/>
          </p:nvPr>
        </p:nvSpPr>
        <p:spPr>
          <a:xfrm>
            <a:off x="457200" y="272880"/>
            <a:ext cx="8213760" cy="112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09"/>
          <p:cNvSpPr txBox="1"/>
          <p:nvPr>
            <p:ph idx="1" type="body"/>
          </p:nvPr>
        </p:nvSpPr>
        <p:spPr>
          <a:xfrm>
            <a:off x="457200" y="1604880"/>
            <a:ext cx="4008240" cy="3960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109"/>
          <p:cNvSpPr txBox="1"/>
          <p:nvPr>
            <p:ph idx="2" type="body"/>
          </p:nvPr>
        </p:nvSpPr>
        <p:spPr>
          <a:xfrm>
            <a:off x="4666320" y="1604880"/>
            <a:ext cx="4008240" cy="3960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10"/>
          <p:cNvSpPr txBox="1"/>
          <p:nvPr>
            <p:ph type="title"/>
          </p:nvPr>
        </p:nvSpPr>
        <p:spPr>
          <a:xfrm>
            <a:off x="457200" y="272880"/>
            <a:ext cx="8213760" cy="112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88"/>
          <p:cNvSpPr txBox="1"/>
          <p:nvPr>
            <p:ph type="title"/>
          </p:nvPr>
        </p:nvSpPr>
        <p:spPr>
          <a:xfrm>
            <a:off x="457200" y="272880"/>
            <a:ext cx="8213760" cy="112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88"/>
          <p:cNvSpPr txBox="1"/>
          <p:nvPr>
            <p:ph idx="1" type="body"/>
          </p:nvPr>
        </p:nvSpPr>
        <p:spPr>
          <a:xfrm>
            <a:off x="457200" y="1604880"/>
            <a:ext cx="8213760" cy="3960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1"/>
          <p:cNvSpPr txBox="1"/>
          <p:nvPr>
            <p:ph idx="1" type="subTitle"/>
          </p:nvPr>
        </p:nvSpPr>
        <p:spPr>
          <a:xfrm>
            <a:off x="457200" y="272880"/>
            <a:ext cx="8213760" cy="52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2"/>
          <p:cNvSpPr txBox="1"/>
          <p:nvPr>
            <p:ph type="title"/>
          </p:nvPr>
        </p:nvSpPr>
        <p:spPr>
          <a:xfrm>
            <a:off x="457200" y="272880"/>
            <a:ext cx="8213760" cy="112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12"/>
          <p:cNvSpPr txBox="1"/>
          <p:nvPr>
            <p:ph idx="1" type="body"/>
          </p:nvPr>
        </p:nvSpPr>
        <p:spPr>
          <a:xfrm>
            <a:off x="457200" y="1604880"/>
            <a:ext cx="4008240" cy="1888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112"/>
          <p:cNvSpPr txBox="1"/>
          <p:nvPr>
            <p:ph idx="2" type="body"/>
          </p:nvPr>
        </p:nvSpPr>
        <p:spPr>
          <a:xfrm>
            <a:off x="457200" y="3673800"/>
            <a:ext cx="4008240" cy="1888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p112"/>
          <p:cNvSpPr txBox="1"/>
          <p:nvPr>
            <p:ph idx="3" type="body"/>
          </p:nvPr>
        </p:nvSpPr>
        <p:spPr>
          <a:xfrm>
            <a:off x="4666320" y="1604880"/>
            <a:ext cx="4008240" cy="3960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3"/>
          <p:cNvSpPr txBox="1"/>
          <p:nvPr>
            <p:ph type="title"/>
          </p:nvPr>
        </p:nvSpPr>
        <p:spPr>
          <a:xfrm>
            <a:off x="457200" y="272880"/>
            <a:ext cx="8213760" cy="112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13"/>
          <p:cNvSpPr txBox="1"/>
          <p:nvPr>
            <p:ph idx="1" type="body"/>
          </p:nvPr>
        </p:nvSpPr>
        <p:spPr>
          <a:xfrm>
            <a:off x="457200" y="1604880"/>
            <a:ext cx="4008240" cy="3960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113"/>
          <p:cNvSpPr txBox="1"/>
          <p:nvPr>
            <p:ph idx="2" type="body"/>
          </p:nvPr>
        </p:nvSpPr>
        <p:spPr>
          <a:xfrm>
            <a:off x="4666320" y="1604880"/>
            <a:ext cx="4008240" cy="1888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113"/>
          <p:cNvSpPr txBox="1"/>
          <p:nvPr>
            <p:ph idx="3" type="body"/>
          </p:nvPr>
        </p:nvSpPr>
        <p:spPr>
          <a:xfrm>
            <a:off x="4666320" y="3673800"/>
            <a:ext cx="4008240" cy="1888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4"/>
          <p:cNvSpPr txBox="1"/>
          <p:nvPr>
            <p:ph type="title"/>
          </p:nvPr>
        </p:nvSpPr>
        <p:spPr>
          <a:xfrm>
            <a:off x="457200" y="272880"/>
            <a:ext cx="8213760" cy="112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14"/>
          <p:cNvSpPr txBox="1"/>
          <p:nvPr>
            <p:ph idx="1" type="body"/>
          </p:nvPr>
        </p:nvSpPr>
        <p:spPr>
          <a:xfrm>
            <a:off x="457200" y="1604880"/>
            <a:ext cx="4008240" cy="1888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9" name="Google Shape;149;p114"/>
          <p:cNvSpPr txBox="1"/>
          <p:nvPr>
            <p:ph idx="2" type="body"/>
          </p:nvPr>
        </p:nvSpPr>
        <p:spPr>
          <a:xfrm>
            <a:off x="4666320" y="1604880"/>
            <a:ext cx="4008240" cy="1888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114"/>
          <p:cNvSpPr txBox="1"/>
          <p:nvPr>
            <p:ph idx="3" type="body"/>
          </p:nvPr>
        </p:nvSpPr>
        <p:spPr>
          <a:xfrm>
            <a:off x="457200" y="3673800"/>
            <a:ext cx="8213760" cy="1888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5"/>
          <p:cNvSpPr txBox="1"/>
          <p:nvPr>
            <p:ph type="title"/>
          </p:nvPr>
        </p:nvSpPr>
        <p:spPr>
          <a:xfrm>
            <a:off x="457200" y="272880"/>
            <a:ext cx="8213760" cy="112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115"/>
          <p:cNvSpPr txBox="1"/>
          <p:nvPr>
            <p:ph idx="1" type="body"/>
          </p:nvPr>
        </p:nvSpPr>
        <p:spPr>
          <a:xfrm>
            <a:off x="457200" y="1604880"/>
            <a:ext cx="8213760" cy="1888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115"/>
          <p:cNvSpPr txBox="1"/>
          <p:nvPr>
            <p:ph idx="2" type="body"/>
          </p:nvPr>
        </p:nvSpPr>
        <p:spPr>
          <a:xfrm>
            <a:off x="457200" y="3673800"/>
            <a:ext cx="8213760" cy="1888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6"/>
          <p:cNvSpPr txBox="1"/>
          <p:nvPr>
            <p:ph type="title"/>
          </p:nvPr>
        </p:nvSpPr>
        <p:spPr>
          <a:xfrm>
            <a:off x="457200" y="272880"/>
            <a:ext cx="8213760" cy="112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16"/>
          <p:cNvSpPr txBox="1"/>
          <p:nvPr>
            <p:ph idx="1" type="body"/>
          </p:nvPr>
        </p:nvSpPr>
        <p:spPr>
          <a:xfrm>
            <a:off x="457200" y="1604880"/>
            <a:ext cx="4008240" cy="1888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116"/>
          <p:cNvSpPr txBox="1"/>
          <p:nvPr>
            <p:ph idx="2" type="body"/>
          </p:nvPr>
        </p:nvSpPr>
        <p:spPr>
          <a:xfrm>
            <a:off x="4666320" y="1604880"/>
            <a:ext cx="4008240" cy="1888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116"/>
          <p:cNvSpPr txBox="1"/>
          <p:nvPr>
            <p:ph idx="3" type="body"/>
          </p:nvPr>
        </p:nvSpPr>
        <p:spPr>
          <a:xfrm>
            <a:off x="4666320" y="3673800"/>
            <a:ext cx="4008240" cy="1888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116"/>
          <p:cNvSpPr txBox="1"/>
          <p:nvPr>
            <p:ph idx="4" type="body"/>
          </p:nvPr>
        </p:nvSpPr>
        <p:spPr>
          <a:xfrm>
            <a:off x="457200" y="3673800"/>
            <a:ext cx="4008240" cy="1888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17"/>
          <p:cNvSpPr txBox="1"/>
          <p:nvPr>
            <p:ph type="title"/>
          </p:nvPr>
        </p:nvSpPr>
        <p:spPr>
          <a:xfrm>
            <a:off x="457200" y="272880"/>
            <a:ext cx="8213760" cy="112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117"/>
          <p:cNvSpPr txBox="1"/>
          <p:nvPr>
            <p:ph idx="1" type="body"/>
          </p:nvPr>
        </p:nvSpPr>
        <p:spPr>
          <a:xfrm>
            <a:off x="457200" y="1604880"/>
            <a:ext cx="8213760" cy="3960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4" name="Google Shape;164;p117"/>
          <p:cNvSpPr txBox="1"/>
          <p:nvPr>
            <p:ph idx="2" type="body"/>
          </p:nvPr>
        </p:nvSpPr>
        <p:spPr>
          <a:xfrm>
            <a:off x="457200" y="1604880"/>
            <a:ext cx="8213760" cy="3960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65" name="Google Shape;165;p1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81880" y="1604880"/>
            <a:ext cx="4964040" cy="396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81880" y="1604880"/>
            <a:ext cx="4964040" cy="3960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8"/>
          <p:cNvSpPr txBox="1"/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118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lvl="0" algn="ctr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3000"/>
              </a:lnSpc>
              <a:spcBef>
                <a:spcPts val="85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3000"/>
              </a:lnSpc>
              <a:spcBef>
                <a:spcPts val="288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9"/>
          <p:cNvSpPr txBox="1"/>
          <p:nvPr>
            <p:ph type="title"/>
          </p:nvPr>
        </p:nvSpPr>
        <p:spPr>
          <a:xfrm>
            <a:off x="457200" y="273050"/>
            <a:ext cx="822801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119"/>
          <p:cNvSpPr txBox="1"/>
          <p:nvPr>
            <p:ph idx="1" type="body"/>
          </p:nvPr>
        </p:nvSpPr>
        <p:spPr>
          <a:xfrm>
            <a:off x="457200" y="1604963"/>
            <a:ext cx="8228013" cy="39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9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9"/>
          <p:cNvSpPr txBox="1"/>
          <p:nvPr>
            <p:ph type="title"/>
          </p:nvPr>
        </p:nvSpPr>
        <p:spPr>
          <a:xfrm>
            <a:off x="457200" y="272880"/>
            <a:ext cx="8213760" cy="112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89"/>
          <p:cNvSpPr txBox="1"/>
          <p:nvPr>
            <p:ph idx="1" type="body"/>
          </p:nvPr>
        </p:nvSpPr>
        <p:spPr>
          <a:xfrm>
            <a:off x="457200" y="1604880"/>
            <a:ext cx="4008240" cy="3960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89"/>
          <p:cNvSpPr txBox="1"/>
          <p:nvPr>
            <p:ph idx="2" type="body"/>
          </p:nvPr>
        </p:nvSpPr>
        <p:spPr>
          <a:xfrm>
            <a:off x="4666320" y="1604880"/>
            <a:ext cx="4008240" cy="3960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20"/>
          <p:cNvSpPr txBox="1"/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120"/>
          <p:cNvSpPr txBox="1"/>
          <p:nvPr>
            <p:ph idx="1" type="body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SzPts val="2400"/>
              <a:buNone/>
              <a:defRPr sz="2400"/>
            </a:lvl1pPr>
            <a:lvl2pPr indent="-228600" lvl="1" marL="914400" algn="l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SzPts val="2000"/>
              <a:buNone/>
              <a:defRPr sz="2000"/>
            </a:lvl2pPr>
            <a:lvl3pPr indent="-228600" lvl="2" marL="1371600" algn="l">
              <a:lnSpc>
                <a:spcPct val="93000"/>
              </a:lnSpc>
              <a:spcBef>
                <a:spcPts val="850"/>
              </a:spcBef>
              <a:spcAft>
                <a:spcPts val="0"/>
              </a:spcAft>
              <a:buSzPts val="1800"/>
              <a:buNone/>
              <a:defRPr sz="1800"/>
            </a:lvl3pPr>
            <a:lvl4pPr indent="-228600" lvl="3" marL="1828800" algn="l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SzPts val="1600"/>
              <a:buNone/>
              <a:defRPr sz="1600"/>
            </a:lvl4pPr>
            <a:lvl5pPr indent="-228600" lvl="4" marL="2286000" algn="l">
              <a:lnSpc>
                <a:spcPct val="93000"/>
              </a:lnSpc>
              <a:spcBef>
                <a:spcPts val="288"/>
              </a:spcBef>
              <a:spcAft>
                <a:spcPts val="0"/>
              </a:spcAft>
              <a:buSzPts val="1600"/>
              <a:buNone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1"/>
          <p:cNvSpPr txBox="1"/>
          <p:nvPr>
            <p:ph type="title"/>
          </p:nvPr>
        </p:nvSpPr>
        <p:spPr>
          <a:xfrm>
            <a:off x="457200" y="273050"/>
            <a:ext cx="822801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121"/>
          <p:cNvSpPr txBox="1"/>
          <p:nvPr>
            <p:ph idx="1" type="body"/>
          </p:nvPr>
        </p:nvSpPr>
        <p:spPr>
          <a:xfrm>
            <a:off x="457200" y="1604963"/>
            <a:ext cx="4037013" cy="39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9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9" name="Google Shape;189;p121"/>
          <p:cNvSpPr txBox="1"/>
          <p:nvPr>
            <p:ph idx="2" type="body"/>
          </p:nvPr>
        </p:nvSpPr>
        <p:spPr>
          <a:xfrm>
            <a:off x="4646613" y="1604963"/>
            <a:ext cx="4038600" cy="39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9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22"/>
          <p:cNvSpPr txBox="1"/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122"/>
          <p:cNvSpPr txBox="1"/>
          <p:nvPr>
            <p:ph idx="1" type="body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84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3000"/>
              </a:lnSpc>
              <a:spcBef>
                <a:spcPts val="85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3000"/>
              </a:lnSpc>
              <a:spcBef>
                <a:spcPts val="288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93" name="Google Shape;193;p122"/>
          <p:cNvSpPr txBox="1"/>
          <p:nvPr>
            <p:ph idx="2" type="body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9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" name="Google Shape;194;p122"/>
          <p:cNvSpPr txBox="1"/>
          <p:nvPr>
            <p:ph idx="3" type="body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284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3000"/>
              </a:lnSpc>
              <a:spcBef>
                <a:spcPts val="85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3000"/>
              </a:lnSpc>
              <a:spcBef>
                <a:spcPts val="288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95" name="Google Shape;195;p122"/>
          <p:cNvSpPr txBox="1"/>
          <p:nvPr>
            <p:ph idx="4" type="body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9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23"/>
          <p:cNvSpPr txBox="1"/>
          <p:nvPr>
            <p:ph type="title"/>
          </p:nvPr>
        </p:nvSpPr>
        <p:spPr>
          <a:xfrm>
            <a:off x="457200" y="273050"/>
            <a:ext cx="822801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4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124"/>
          <p:cNvSpPr txBox="1"/>
          <p:nvPr>
            <p:ph idx="1" type="body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 sz="3200"/>
            </a:lvl1pPr>
            <a:lvl2pPr indent="-228600" lvl="1" marL="914400" algn="l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 sz="2800"/>
            </a:lvl2pPr>
            <a:lvl3pPr indent="-228600" lvl="2" marL="1371600" algn="l">
              <a:lnSpc>
                <a:spcPct val="9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 sz="2400"/>
            </a:lvl3pPr>
            <a:lvl4pPr indent="-228600" lvl="3" marL="1828800" algn="l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 sz="2000"/>
            </a:lvl4pPr>
            <a:lvl5pPr indent="-228600" lvl="4" marL="2286000" algn="l">
              <a:lnSpc>
                <a:spcPct val="9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01" name="Google Shape;201;p124"/>
          <p:cNvSpPr txBox="1"/>
          <p:nvPr>
            <p:ph idx="2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3000"/>
              </a:lnSpc>
              <a:spcBef>
                <a:spcPts val="85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3000"/>
              </a:lnSpc>
              <a:spcBef>
                <a:spcPts val="288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25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125"/>
          <p:cNvSpPr/>
          <p:nvPr>
            <p:ph idx="2" type="pic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125"/>
          <p:cNvSpPr txBox="1"/>
          <p:nvPr>
            <p:ph idx="1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3000"/>
              </a:lnSpc>
              <a:spcBef>
                <a:spcPts val="85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3000"/>
              </a:lnSpc>
              <a:spcBef>
                <a:spcPts val="288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26"/>
          <p:cNvSpPr txBox="1"/>
          <p:nvPr>
            <p:ph type="title"/>
          </p:nvPr>
        </p:nvSpPr>
        <p:spPr>
          <a:xfrm>
            <a:off x="457200" y="273050"/>
            <a:ext cx="822801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126"/>
          <p:cNvSpPr txBox="1"/>
          <p:nvPr>
            <p:ph idx="1" type="body"/>
          </p:nvPr>
        </p:nvSpPr>
        <p:spPr>
          <a:xfrm rot="5400000">
            <a:off x="2583657" y="-521494"/>
            <a:ext cx="3975100" cy="8228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9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27"/>
          <p:cNvSpPr txBox="1"/>
          <p:nvPr>
            <p:ph type="title"/>
          </p:nvPr>
        </p:nvSpPr>
        <p:spPr>
          <a:xfrm rot="5400000">
            <a:off x="5003800" y="1898650"/>
            <a:ext cx="5307013" cy="205581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127"/>
          <p:cNvSpPr txBox="1"/>
          <p:nvPr>
            <p:ph idx="1" type="body"/>
          </p:nvPr>
        </p:nvSpPr>
        <p:spPr>
          <a:xfrm rot="5400000">
            <a:off x="813594" y="-83344"/>
            <a:ext cx="5307013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9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28"/>
          <p:cNvSpPr txBox="1"/>
          <p:nvPr>
            <p:ph type="title"/>
          </p:nvPr>
        </p:nvSpPr>
        <p:spPr>
          <a:xfrm>
            <a:off x="457200" y="273050"/>
            <a:ext cx="822801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7"/>
          <p:cNvSpPr txBox="1"/>
          <p:nvPr>
            <p:ph idx="10" type="dt"/>
          </p:nvPr>
        </p:nvSpPr>
        <p:spPr>
          <a:xfrm>
            <a:off x="6096000" y="6248400"/>
            <a:ext cx="2665413" cy="3635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1400"/>
              <a:buFont typeface="Twentieth Century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87"/>
          <p:cNvSpPr txBox="1"/>
          <p:nvPr>
            <p:ph idx="12" type="sldNum"/>
          </p:nvPr>
        </p:nvSpPr>
        <p:spPr>
          <a:xfrm>
            <a:off x="0" y="6248400"/>
            <a:ext cx="531813" cy="3794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0"/>
          <p:cNvSpPr txBox="1"/>
          <p:nvPr>
            <p:ph type="title"/>
          </p:nvPr>
        </p:nvSpPr>
        <p:spPr>
          <a:xfrm>
            <a:off x="457200" y="272880"/>
            <a:ext cx="8213760" cy="112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29"/>
          <p:cNvSpPr txBox="1"/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129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ctr">
              <a:spcBef>
                <a:spcPts val="70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spcBef>
                <a:spcPts val="55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6" name="Google Shape;226;p129"/>
          <p:cNvSpPr txBox="1"/>
          <p:nvPr>
            <p:ph idx="10" type="dt"/>
          </p:nvPr>
        </p:nvSpPr>
        <p:spPr>
          <a:xfrm>
            <a:off x="6096000" y="6248400"/>
            <a:ext cx="2665413" cy="3635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1400"/>
              <a:buFont typeface="Twentieth Century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129"/>
          <p:cNvSpPr txBox="1"/>
          <p:nvPr>
            <p:ph idx="12" type="sldNum"/>
          </p:nvPr>
        </p:nvSpPr>
        <p:spPr>
          <a:xfrm>
            <a:off x="0" y="6248400"/>
            <a:ext cx="531813" cy="3794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0"/>
          <p:cNvSpPr txBox="1"/>
          <p:nvPr>
            <p:ph type="title"/>
          </p:nvPr>
        </p:nvSpPr>
        <p:spPr>
          <a:xfrm>
            <a:off x="609600" y="228600"/>
            <a:ext cx="8151813" cy="989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130"/>
          <p:cNvSpPr txBox="1"/>
          <p:nvPr>
            <p:ph idx="1" type="body"/>
          </p:nvPr>
        </p:nvSpPr>
        <p:spPr>
          <a:xfrm>
            <a:off x="612775" y="1600200"/>
            <a:ext cx="8151813" cy="45243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55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1" name="Google Shape;231;p130"/>
          <p:cNvSpPr txBox="1"/>
          <p:nvPr>
            <p:ph idx="10" type="dt"/>
          </p:nvPr>
        </p:nvSpPr>
        <p:spPr>
          <a:xfrm>
            <a:off x="6096000" y="6248400"/>
            <a:ext cx="2665413" cy="3635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1400"/>
              <a:buFont typeface="Twentieth Century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130"/>
          <p:cNvSpPr txBox="1"/>
          <p:nvPr>
            <p:ph idx="12" type="sldNum"/>
          </p:nvPr>
        </p:nvSpPr>
        <p:spPr>
          <a:xfrm>
            <a:off x="0" y="6248400"/>
            <a:ext cx="531813" cy="3794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31"/>
          <p:cNvSpPr txBox="1"/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131"/>
          <p:cNvSpPr txBox="1"/>
          <p:nvPr>
            <p:ph idx="1" type="body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algn="l">
              <a:spcBef>
                <a:spcPts val="700"/>
              </a:spcBef>
              <a:spcAft>
                <a:spcPts val="0"/>
              </a:spcAft>
              <a:buSzPts val="2400"/>
              <a:buNone/>
              <a:defRPr sz="2400"/>
            </a:lvl1pPr>
            <a:lvl2pPr indent="-228600" lvl="1" marL="914400" algn="l">
              <a:spcBef>
                <a:spcPts val="550"/>
              </a:spcBef>
              <a:spcAft>
                <a:spcPts val="0"/>
              </a:spcAft>
              <a:buSzPts val="2000"/>
              <a:buNone/>
              <a:defRPr sz="2000"/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4pPr>
            <a:lvl5pPr indent="-228600" lvl="4" marL="2286000" algn="l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36" name="Google Shape;236;p131"/>
          <p:cNvSpPr txBox="1"/>
          <p:nvPr>
            <p:ph idx="10" type="dt"/>
          </p:nvPr>
        </p:nvSpPr>
        <p:spPr>
          <a:xfrm>
            <a:off x="6096000" y="6248400"/>
            <a:ext cx="2665413" cy="3635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1400"/>
              <a:buFont typeface="Twentieth Century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131"/>
          <p:cNvSpPr txBox="1"/>
          <p:nvPr>
            <p:ph idx="12" type="sldNum"/>
          </p:nvPr>
        </p:nvSpPr>
        <p:spPr>
          <a:xfrm>
            <a:off x="0" y="6248400"/>
            <a:ext cx="531813" cy="3794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2"/>
          <p:cNvSpPr txBox="1"/>
          <p:nvPr>
            <p:ph type="title"/>
          </p:nvPr>
        </p:nvSpPr>
        <p:spPr>
          <a:xfrm>
            <a:off x="609600" y="228600"/>
            <a:ext cx="8151813" cy="989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132"/>
          <p:cNvSpPr txBox="1"/>
          <p:nvPr>
            <p:ph idx="1" type="body"/>
          </p:nvPr>
        </p:nvSpPr>
        <p:spPr>
          <a:xfrm>
            <a:off x="612775" y="1600200"/>
            <a:ext cx="3998913" cy="45243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55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1" name="Google Shape;241;p132"/>
          <p:cNvSpPr txBox="1"/>
          <p:nvPr>
            <p:ph idx="2" type="body"/>
          </p:nvPr>
        </p:nvSpPr>
        <p:spPr>
          <a:xfrm>
            <a:off x="4764088" y="1600200"/>
            <a:ext cx="4000500" cy="45243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55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2" name="Google Shape;242;p132"/>
          <p:cNvSpPr txBox="1"/>
          <p:nvPr>
            <p:ph idx="10" type="dt"/>
          </p:nvPr>
        </p:nvSpPr>
        <p:spPr>
          <a:xfrm>
            <a:off x="6096000" y="6248400"/>
            <a:ext cx="2665413" cy="3635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1400"/>
              <a:buFont typeface="Twentieth Century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132"/>
          <p:cNvSpPr txBox="1"/>
          <p:nvPr>
            <p:ph idx="12" type="sldNum"/>
          </p:nvPr>
        </p:nvSpPr>
        <p:spPr>
          <a:xfrm>
            <a:off x="0" y="6248400"/>
            <a:ext cx="531813" cy="3794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33"/>
          <p:cNvSpPr txBox="1"/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133"/>
          <p:cNvSpPr txBox="1"/>
          <p:nvPr>
            <p:ph idx="1" type="body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>
            <a:lvl1pPr indent="-228600" lvl="0" marL="457200" algn="l">
              <a:spcBef>
                <a:spcPts val="70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spcBef>
                <a:spcPts val="55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7" name="Google Shape;247;p133"/>
          <p:cNvSpPr txBox="1"/>
          <p:nvPr>
            <p:ph idx="2" type="body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55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8" name="Google Shape;248;p133"/>
          <p:cNvSpPr txBox="1"/>
          <p:nvPr>
            <p:ph idx="3" type="body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>
            <a:lvl1pPr indent="-228600" lvl="0" marL="457200" algn="l">
              <a:spcBef>
                <a:spcPts val="70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spcBef>
                <a:spcPts val="55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9" name="Google Shape;249;p133"/>
          <p:cNvSpPr txBox="1"/>
          <p:nvPr>
            <p:ph idx="4" type="body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55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0" name="Google Shape;250;p133"/>
          <p:cNvSpPr txBox="1"/>
          <p:nvPr>
            <p:ph idx="10" type="dt"/>
          </p:nvPr>
        </p:nvSpPr>
        <p:spPr>
          <a:xfrm>
            <a:off x="6096000" y="6248400"/>
            <a:ext cx="2665413" cy="3635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1400"/>
              <a:buFont typeface="Twentieth Century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133"/>
          <p:cNvSpPr txBox="1"/>
          <p:nvPr>
            <p:ph idx="12" type="sldNum"/>
          </p:nvPr>
        </p:nvSpPr>
        <p:spPr>
          <a:xfrm>
            <a:off x="0" y="6248400"/>
            <a:ext cx="531813" cy="3794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34"/>
          <p:cNvSpPr txBox="1"/>
          <p:nvPr>
            <p:ph type="title"/>
          </p:nvPr>
        </p:nvSpPr>
        <p:spPr>
          <a:xfrm>
            <a:off x="609600" y="228600"/>
            <a:ext cx="8151813" cy="989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134"/>
          <p:cNvSpPr txBox="1"/>
          <p:nvPr>
            <p:ph idx="10" type="dt"/>
          </p:nvPr>
        </p:nvSpPr>
        <p:spPr>
          <a:xfrm>
            <a:off x="6096000" y="6248400"/>
            <a:ext cx="2665413" cy="3635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1400"/>
              <a:buFont typeface="Twentieth Century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134"/>
          <p:cNvSpPr txBox="1"/>
          <p:nvPr>
            <p:ph idx="12" type="sldNum"/>
          </p:nvPr>
        </p:nvSpPr>
        <p:spPr>
          <a:xfrm>
            <a:off x="0" y="6248400"/>
            <a:ext cx="531813" cy="3794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5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135"/>
          <p:cNvSpPr txBox="1"/>
          <p:nvPr>
            <p:ph idx="1" type="body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algn="l">
              <a:spcBef>
                <a:spcPts val="700"/>
              </a:spcBef>
              <a:spcAft>
                <a:spcPts val="0"/>
              </a:spcAft>
              <a:buSzPts val="1400"/>
              <a:buNone/>
              <a:defRPr sz="3200"/>
            </a:lvl1pPr>
            <a:lvl2pPr indent="-228600" lvl="1" marL="914400" algn="l">
              <a:spcBef>
                <a:spcPts val="550"/>
              </a:spcBef>
              <a:spcAft>
                <a:spcPts val="0"/>
              </a:spcAft>
              <a:buSzPts val="1400"/>
              <a:buNone/>
              <a:defRPr sz="2800"/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/>
            </a:lvl4pPr>
            <a:lvl5pPr indent="-228600" lvl="4" marL="22860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59" name="Google Shape;259;p135"/>
          <p:cNvSpPr txBox="1"/>
          <p:nvPr>
            <p:ph idx="2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algn="l"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spcBef>
                <a:spcPts val="55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60" name="Google Shape;260;p135"/>
          <p:cNvSpPr txBox="1"/>
          <p:nvPr>
            <p:ph idx="10" type="dt"/>
          </p:nvPr>
        </p:nvSpPr>
        <p:spPr>
          <a:xfrm>
            <a:off x="6096000" y="6248400"/>
            <a:ext cx="2665413" cy="3635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1400"/>
              <a:buFont typeface="Twentieth Century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135"/>
          <p:cNvSpPr txBox="1"/>
          <p:nvPr>
            <p:ph idx="12" type="sldNum"/>
          </p:nvPr>
        </p:nvSpPr>
        <p:spPr>
          <a:xfrm>
            <a:off x="0" y="6248400"/>
            <a:ext cx="531813" cy="3794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36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136"/>
          <p:cNvSpPr/>
          <p:nvPr>
            <p:ph idx="2" type="pic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65" name="Google Shape;265;p136"/>
          <p:cNvSpPr txBox="1"/>
          <p:nvPr>
            <p:ph idx="1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algn="l"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spcBef>
                <a:spcPts val="55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66" name="Google Shape;266;p136"/>
          <p:cNvSpPr txBox="1"/>
          <p:nvPr>
            <p:ph idx="10" type="dt"/>
          </p:nvPr>
        </p:nvSpPr>
        <p:spPr>
          <a:xfrm>
            <a:off x="6096000" y="6248400"/>
            <a:ext cx="2665413" cy="3635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1400"/>
              <a:buFont typeface="Twentieth Century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136"/>
          <p:cNvSpPr txBox="1"/>
          <p:nvPr>
            <p:ph idx="12" type="sldNum"/>
          </p:nvPr>
        </p:nvSpPr>
        <p:spPr>
          <a:xfrm>
            <a:off x="0" y="6248400"/>
            <a:ext cx="531813" cy="3794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37"/>
          <p:cNvSpPr txBox="1"/>
          <p:nvPr>
            <p:ph type="title"/>
          </p:nvPr>
        </p:nvSpPr>
        <p:spPr>
          <a:xfrm>
            <a:off x="609600" y="228600"/>
            <a:ext cx="8151813" cy="989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137"/>
          <p:cNvSpPr txBox="1"/>
          <p:nvPr>
            <p:ph idx="1" type="body"/>
          </p:nvPr>
        </p:nvSpPr>
        <p:spPr>
          <a:xfrm rot="5400000">
            <a:off x="2426494" y="-213519"/>
            <a:ext cx="4524375" cy="815181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55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1" name="Google Shape;271;p137"/>
          <p:cNvSpPr txBox="1"/>
          <p:nvPr>
            <p:ph idx="10" type="dt"/>
          </p:nvPr>
        </p:nvSpPr>
        <p:spPr>
          <a:xfrm>
            <a:off x="6096000" y="6248400"/>
            <a:ext cx="2665413" cy="3635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1400"/>
              <a:buFont typeface="Twentieth Century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137"/>
          <p:cNvSpPr txBox="1"/>
          <p:nvPr>
            <p:ph idx="12" type="sldNum"/>
          </p:nvPr>
        </p:nvSpPr>
        <p:spPr>
          <a:xfrm>
            <a:off x="0" y="6248400"/>
            <a:ext cx="531813" cy="3794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8"/>
          <p:cNvSpPr txBox="1"/>
          <p:nvPr>
            <p:ph type="title"/>
          </p:nvPr>
        </p:nvSpPr>
        <p:spPr>
          <a:xfrm rot="5400000">
            <a:off x="4797426" y="2157413"/>
            <a:ext cx="5895975" cy="2038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138"/>
          <p:cNvSpPr txBox="1"/>
          <p:nvPr>
            <p:ph idx="1" type="body"/>
          </p:nvPr>
        </p:nvSpPr>
        <p:spPr>
          <a:xfrm rot="5400000">
            <a:off x="643732" y="194469"/>
            <a:ext cx="5895975" cy="5964238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55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6" name="Google Shape;276;p138"/>
          <p:cNvSpPr txBox="1"/>
          <p:nvPr>
            <p:ph idx="10" type="dt"/>
          </p:nvPr>
        </p:nvSpPr>
        <p:spPr>
          <a:xfrm>
            <a:off x="6096000" y="6248400"/>
            <a:ext cx="2665413" cy="3635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1400"/>
              <a:buFont typeface="Twentieth Century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138"/>
          <p:cNvSpPr txBox="1"/>
          <p:nvPr>
            <p:ph idx="12" type="sldNum"/>
          </p:nvPr>
        </p:nvSpPr>
        <p:spPr>
          <a:xfrm>
            <a:off x="0" y="6248400"/>
            <a:ext cx="531813" cy="3794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1"/>
          <p:cNvSpPr txBox="1"/>
          <p:nvPr>
            <p:ph idx="1" type="subTitle"/>
          </p:nvPr>
        </p:nvSpPr>
        <p:spPr>
          <a:xfrm>
            <a:off x="457200" y="272880"/>
            <a:ext cx="8213760" cy="52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2"/>
          <p:cNvSpPr txBox="1"/>
          <p:nvPr>
            <p:ph type="title"/>
          </p:nvPr>
        </p:nvSpPr>
        <p:spPr>
          <a:xfrm>
            <a:off x="457200" y="272880"/>
            <a:ext cx="8213760" cy="112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2"/>
          <p:cNvSpPr txBox="1"/>
          <p:nvPr>
            <p:ph idx="1" type="body"/>
          </p:nvPr>
        </p:nvSpPr>
        <p:spPr>
          <a:xfrm>
            <a:off x="457200" y="1604880"/>
            <a:ext cx="4008240" cy="1888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92"/>
          <p:cNvSpPr txBox="1"/>
          <p:nvPr>
            <p:ph idx="2" type="body"/>
          </p:nvPr>
        </p:nvSpPr>
        <p:spPr>
          <a:xfrm>
            <a:off x="457200" y="3673800"/>
            <a:ext cx="4008240" cy="1888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92"/>
          <p:cNvSpPr txBox="1"/>
          <p:nvPr>
            <p:ph idx="3" type="body"/>
          </p:nvPr>
        </p:nvSpPr>
        <p:spPr>
          <a:xfrm>
            <a:off x="4666320" y="1604880"/>
            <a:ext cx="4008240" cy="3960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3"/>
          <p:cNvSpPr txBox="1"/>
          <p:nvPr>
            <p:ph type="title"/>
          </p:nvPr>
        </p:nvSpPr>
        <p:spPr>
          <a:xfrm>
            <a:off x="457200" y="272880"/>
            <a:ext cx="8213760" cy="112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93"/>
          <p:cNvSpPr txBox="1"/>
          <p:nvPr>
            <p:ph idx="1" type="body"/>
          </p:nvPr>
        </p:nvSpPr>
        <p:spPr>
          <a:xfrm>
            <a:off x="457200" y="1604880"/>
            <a:ext cx="4008240" cy="3960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93"/>
          <p:cNvSpPr txBox="1"/>
          <p:nvPr>
            <p:ph idx="2" type="body"/>
          </p:nvPr>
        </p:nvSpPr>
        <p:spPr>
          <a:xfrm>
            <a:off x="4666320" y="1604880"/>
            <a:ext cx="4008240" cy="1888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93"/>
          <p:cNvSpPr txBox="1"/>
          <p:nvPr>
            <p:ph idx="3" type="body"/>
          </p:nvPr>
        </p:nvSpPr>
        <p:spPr>
          <a:xfrm>
            <a:off x="4666320" y="3673800"/>
            <a:ext cx="4008240" cy="1888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4"/>
          <p:cNvSpPr txBox="1"/>
          <p:nvPr>
            <p:ph type="title"/>
          </p:nvPr>
        </p:nvSpPr>
        <p:spPr>
          <a:xfrm>
            <a:off x="457200" y="272880"/>
            <a:ext cx="8213760" cy="112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94"/>
          <p:cNvSpPr txBox="1"/>
          <p:nvPr>
            <p:ph idx="1" type="body"/>
          </p:nvPr>
        </p:nvSpPr>
        <p:spPr>
          <a:xfrm>
            <a:off x="457200" y="1604880"/>
            <a:ext cx="4008240" cy="1888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94"/>
          <p:cNvSpPr txBox="1"/>
          <p:nvPr>
            <p:ph idx="2" type="body"/>
          </p:nvPr>
        </p:nvSpPr>
        <p:spPr>
          <a:xfrm>
            <a:off x="4666320" y="1604880"/>
            <a:ext cx="4008240" cy="1888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94"/>
          <p:cNvSpPr txBox="1"/>
          <p:nvPr>
            <p:ph idx="3" type="body"/>
          </p:nvPr>
        </p:nvSpPr>
        <p:spPr>
          <a:xfrm>
            <a:off x="457200" y="3673800"/>
            <a:ext cx="8213760" cy="1888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5.jpg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image" Target="../media/image3.jpg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3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image" Target="../media/image3.jpg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8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49.xml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5"/>
          <p:cNvSpPr/>
          <p:nvPr/>
        </p:nvSpPr>
        <p:spPr>
          <a:xfrm>
            <a:off x="-9360" y="-7920"/>
            <a:ext cx="9162720" cy="104148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0079AF"/>
              </a:gs>
              <a:gs pos="100000">
                <a:srgbClr val="00EBF8"/>
              </a:gs>
            </a:gsLst>
            <a:lin ang="54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75"/>
          <p:cNvSpPr/>
          <p:nvPr/>
        </p:nvSpPr>
        <p:spPr>
          <a:xfrm>
            <a:off x="4381560" y="-7920"/>
            <a:ext cx="4762440" cy="638280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ADB6"/>
              </a:gs>
              <a:gs pos="100000">
                <a:srgbClr val="009BE5"/>
              </a:gs>
            </a:gsLst>
            <a:lin ang="54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" name="Google Shape;8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40" y="203040"/>
            <a:ext cx="9139320" cy="6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75"/>
          <p:cNvSpPr/>
          <p:nvPr/>
        </p:nvSpPr>
        <p:spPr>
          <a:xfrm rot="-180000">
            <a:off x="-18720" y="479160"/>
            <a:ext cx="1440" cy="14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pic>
        <p:nvPicPr>
          <p:cNvPr id="10" name="Google Shape;10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40" y="247680"/>
            <a:ext cx="9164880" cy="56196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75"/>
          <p:cNvSpPr/>
          <p:nvPr/>
        </p:nvSpPr>
        <p:spPr>
          <a:xfrm rot="-180000">
            <a:off x="-18720" y="523440"/>
            <a:ext cx="1440" cy="1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" name="Google Shape;12;p75"/>
          <p:cNvSpPr txBox="1"/>
          <p:nvPr>
            <p:ph type="title"/>
          </p:nvPr>
        </p:nvSpPr>
        <p:spPr>
          <a:xfrm>
            <a:off x="457200" y="272880"/>
            <a:ext cx="8213760" cy="112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75"/>
          <p:cNvSpPr txBox="1"/>
          <p:nvPr>
            <p:ph idx="1" type="body"/>
          </p:nvPr>
        </p:nvSpPr>
        <p:spPr>
          <a:xfrm>
            <a:off x="457200" y="1604880"/>
            <a:ext cx="8213760" cy="3960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7"/>
          <p:cNvSpPr/>
          <p:nvPr/>
        </p:nvSpPr>
        <p:spPr>
          <a:xfrm>
            <a:off x="-9360" y="-7920"/>
            <a:ext cx="9162720" cy="104148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0079AF"/>
              </a:gs>
              <a:gs pos="100000">
                <a:srgbClr val="00EBF8"/>
              </a:gs>
            </a:gsLst>
            <a:lin ang="54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77"/>
          <p:cNvSpPr/>
          <p:nvPr/>
        </p:nvSpPr>
        <p:spPr>
          <a:xfrm>
            <a:off x="4381560" y="-7920"/>
            <a:ext cx="4762440" cy="638280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ADB6"/>
              </a:gs>
              <a:gs pos="100000">
                <a:srgbClr val="009BE5"/>
              </a:gs>
            </a:gsLst>
            <a:lin ang="54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40" y="203040"/>
            <a:ext cx="9139320" cy="6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77"/>
          <p:cNvSpPr/>
          <p:nvPr/>
        </p:nvSpPr>
        <p:spPr>
          <a:xfrm rot="-180000">
            <a:off x="-18720" y="479160"/>
            <a:ext cx="1440" cy="14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pic>
        <p:nvPicPr>
          <p:cNvPr id="65" name="Google Shape;65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40" y="247680"/>
            <a:ext cx="9164880" cy="56196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7"/>
          <p:cNvSpPr/>
          <p:nvPr/>
        </p:nvSpPr>
        <p:spPr>
          <a:xfrm rot="-180000">
            <a:off x="-18720" y="523440"/>
            <a:ext cx="1440" cy="1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" name="Google Shape;67;p77"/>
          <p:cNvSpPr txBox="1"/>
          <p:nvPr>
            <p:ph type="title"/>
          </p:nvPr>
        </p:nvSpPr>
        <p:spPr>
          <a:xfrm>
            <a:off x="457200" y="272880"/>
            <a:ext cx="8213760" cy="112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8" name="Google Shape;68;p77"/>
          <p:cNvSpPr txBox="1"/>
          <p:nvPr>
            <p:ph idx="1" type="body"/>
          </p:nvPr>
        </p:nvSpPr>
        <p:spPr>
          <a:xfrm>
            <a:off x="457200" y="1604880"/>
            <a:ext cx="8213760" cy="3960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1"/>
          <p:cNvSpPr txBox="1"/>
          <p:nvPr>
            <p:ph type="title"/>
          </p:nvPr>
        </p:nvSpPr>
        <p:spPr>
          <a:xfrm>
            <a:off x="609120" y="228600"/>
            <a:ext cx="8137800" cy="974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7" name="Google Shape;117;p81"/>
          <p:cNvSpPr txBox="1"/>
          <p:nvPr>
            <p:ph idx="1" type="body"/>
          </p:nvPr>
        </p:nvSpPr>
        <p:spPr>
          <a:xfrm>
            <a:off x="612720" y="1600200"/>
            <a:ext cx="8137440" cy="451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81"/>
          <p:cNvSpPr txBox="1"/>
          <p:nvPr>
            <p:ph idx="10" type="dt"/>
          </p:nvPr>
        </p:nvSpPr>
        <p:spPr>
          <a:xfrm>
            <a:off x="6095520" y="6248520"/>
            <a:ext cx="26514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81"/>
          <p:cNvSpPr/>
          <p:nvPr/>
        </p:nvSpPr>
        <p:spPr>
          <a:xfrm>
            <a:off x="609480" y="6248520"/>
            <a:ext cx="5421600" cy="3650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0" name="Google Shape;120;p81"/>
          <p:cNvSpPr txBox="1"/>
          <p:nvPr>
            <p:ph idx="12" type="sldNum"/>
          </p:nvPr>
        </p:nvSpPr>
        <p:spPr>
          <a:xfrm>
            <a:off x="0" y="6248520"/>
            <a:ext cx="517680" cy="365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None/>
              <a:defRPr b="1" sz="1400" strike="noStrike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buNone/>
              <a:defRPr b="1" sz="1400" strike="noStrike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buNone/>
              <a:defRPr b="1" sz="1400" strike="noStrike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buNone/>
              <a:defRPr b="1" sz="1400" strike="noStrike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buNone/>
              <a:defRPr b="1" sz="1400" strike="noStrike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buNone/>
              <a:defRPr b="1" sz="1400" strike="noStrike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buNone/>
              <a:defRPr b="1" sz="1400" strike="noStrike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buNone/>
              <a:defRPr b="1" sz="1400" strike="noStrike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buNone/>
              <a:defRPr b="1" sz="1400" strike="noStrike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4"/>
          <p:cNvSpPr/>
          <p:nvPr/>
        </p:nvSpPr>
        <p:spPr>
          <a:xfrm>
            <a:off x="-9525" y="-7938"/>
            <a:ext cx="9163050" cy="1041401"/>
          </a:xfrm>
          <a:custGeom>
            <a:rect b="b" l="l" r="r" t="t"/>
            <a:pathLst>
              <a:path extrusionOk="0" h="1041401" w="9163050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0079AF"/>
              </a:gs>
              <a:gs pos="100000">
                <a:srgbClr val="00EBF8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84"/>
          <p:cNvSpPr/>
          <p:nvPr/>
        </p:nvSpPr>
        <p:spPr>
          <a:xfrm>
            <a:off x="4381500" y="-7938"/>
            <a:ext cx="4762500" cy="638176"/>
          </a:xfrm>
          <a:custGeom>
            <a:rect b="b" l="l" r="r" t="t"/>
            <a:pathLst>
              <a:path extrusionOk="0" h="638176" w="47625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ADB6"/>
              </a:gs>
              <a:gs pos="100000">
                <a:srgbClr val="009BE5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75" y="203200"/>
            <a:ext cx="9139238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4"/>
          <p:cNvSpPr/>
          <p:nvPr/>
        </p:nvSpPr>
        <p:spPr>
          <a:xfrm rot="-180000">
            <a:off x="-19050" y="479425"/>
            <a:ext cx="1587" cy="1588"/>
          </a:xfrm>
          <a:custGeom>
            <a:rect b="b" l="l" r="r" t="t"/>
            <a:pathLst>
              <a:path extrusionOk="0" h="1588" w="1587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175" y="247650"/>
            <a:ext cx="9164638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84"/>
          <p:cNvSpPr/>
          <p:nvPr/>
        </p:nvSpPr>
        <p:spPr>
          <a:xfrm rot="-180000">
            <a:off x="-19050" y="523875"/>
            <a:ext cx="1587" cy="1588"/>
          </a:xfrm>
          <a:custGeom>
            <a:rect b="b" l="l" r="r" t="t"/>
            <a:pathLst>
              <a:path extrusionOk="0" h="1588" w="1587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84"/>
          <p:cNvSpPr txBox="1"/>
          <p:nvPr>
            <p:ph type="title"/>
          </p:nvPr>
        </p:nvSpPr>
        <p:spPr>
          <a:xfrm>
            <a:off x="457200" y="273050"/>
            <a:ext cx="822801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" name="Google Shape;175;p84"/>
          <p:cNvSpPr txBox="1"/>
          <p:nvPr>
            <p:ph idx="1" type="body"/>
          </p:nvPr>
        </p:nvSpPr>
        <p:spPr>
          <a:xfrm>
            <a:off x="457200" y="1604963"/>
            <a:ext cx="8228013" cy="39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25">
            <a:noAutofit/>
          </a:bodyPr>
          <a:lstStyle>
            <a:lvl1pPr indent="-228600" lvl="0" marL="457200" marR="0" rtl="0" algn="l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86"/>
          <p:cNvSpPr txBox="1"/>
          <p:nvPr>
            <p:ph type="title"/>
          </p:nvPr>
        </p:nvSpPr>
        <p:spPr>
          <a:xfrm>
            <a:off x="609600" y="228600"/>
            <a:ext cx="8151813" cy="989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16" name="Google Shape;216;p86"/>
          <p:cNvSpPr txBox="1"/>
          <p:nvPr>
            <p:ph idx="1" type="body"/>
          </p:nvPr>
        </p:nvSpPr>
        <p:spPr>
          <a:xfrm>
            <a:off x="612775" y="1600200"/>
            <a:ext cx="8151813" cy="45243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marR="0" rtl="0" algn="l">
              <a:spcBef>
                <a:spcPts val="700"/>
              </a:spcBef>
              <a:spcAft>
                <a:spcPts val="0"/>
              </a:spcAft>
              <a:buSzPts val="1400"/>
              <a:buNone/>
              <a:defRPr b="0" i="0" sz="29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228600" lvl="1" marL="914400" marR="0" rtl="0" algn="l">
              <a:spcBef>
                <a:spcPts val="55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228600" lvl="2" marL="1371600" marR="0" rtl="0" algn="l">
              <a:spcBef>
                <a:spcPts val="500"/>
              </a:spcBef>
              <a:spcAft>
                <a:spcPts val="0"/>
              </a:spcAft>
              <a:buSzPts val="1400"/>
              <a:buNone/>
              <a:defRPr b="0" i="0" sz="23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17" name="Google Shape;217;p86"/>
          <p:cNvSpPr txBox="1"/>
          <p:nvPr>
            <p:ph idx="10" type="dt"/>
          </p:nvPr>
        </p:nvSpPr>
        <p:spPr>
          <a:xfrm>
            <a:off x="6096000" y="6248400"/>
            <a:ext cx="2665413" cy="3635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1400"/>
              <a:buFont typeface="Twentieth Century"/>
              <a:buNone/>
              <a:defRPr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18" name="Google Shape;218;p86"/>
          <p:cNvSpPr txBox="1"/>
          <p:nvPr/>
        </p:nvSpPr>
        <p:spPr>
          <a:xfrm>
            <a:off x="609600" y="6248400"/>
            <a:ext cx="54213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19" name="Google Shape;219;p86"/>
          <p:cNvSpPr txBox="1"/>
          <p:nvPr>
            <p:ph idx="12" type="sldNum"/>
          </p:nvPr>
        </p:nvSpPr>
        <p:spPr>
          <a:xfrm>
            <a:off x="0" y="6248400"/>
            <a:ext cx="531813" cy="3794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buClr>
                <a:srgbClr val="775F55"/>
              </a:buClr>
              <a:buSzPts val="1400"/>
              <a:buFont typeface="Twentieth Century"/>
              <a:buNone/>
              <a:defRPr b="1" sz="1400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Relationship Id="rId4" Type="http://schemas.openxmlformats.org/officeDocument/2006/relationships/image" Target="../media/image30.png"/><Relationship Id="rId5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jpg"/><Relationship Id="rId4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jpg"/><Relationship Id="rId4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jpg"/><Relationship Id="rId4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.jpg"/><Relationship Id="rId4" Type="http://schemas.openxmlformats.org/officeDocument/2006/relationships/image" Target="../media/image40.png"/><Relationship Id="rId5" Type="http://schemas.openxmlformats.org/officeDocument/2006/relationships/image" Target="../media/image2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.jpg"/><Relationship Id="rId4" Type="http://schemas.openxmlformats.org/officeDocument/2006/relationships/image" Target="../media/image3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.jpg"/><Relationship Id="rId4" Type="http://schemas.openxmlformats.org/officeDocument/2006/relationships/image" Target="../media/image4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.jpg"/><Relationship Id="rId4" Type="http://schemas.openxmlformats.org/officeDocument/2006/relationships/image" Target="../media/image4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.jpg"/><Relationship Id="rId4" Type="http://schemas.openxmlformats.org/officeDocument/2006/relationships/image" Target="../media/image5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.jpg"/><Relationship Id="rId4" Type="http://schemas.openxmlformats.org/officeDocument/2006/relationships/image" Target="../media/image3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image" Target="../media/image22.jpg"/><Relationship Id="rId5" Type="http://schemas.openxmlformats.org/officeDocument/2006/relationships/image" Target="../media/image10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5.png"/><Relationship Id="rId4" Type="http://schemas.openxmlformats.org/officeDocument/2006/relationships/image" Target="../media/image43.png"/><Relationship Id="rId5" Type="http://schemas.openxmlformats.org/officeDocument/2006/relationships/image" Target="../media/image36.png"/><Relationship Id="rId6" Type="http://schemas.openxmlformats.org/officeDocument/2006/relationships/image" Target="../media/image48.png"/><Relationship Id="rId7" Type="http://schemas.openxmlformats.org/officeDocument/2006/relationships/image" Target="../media/image4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.jpg"/><Relationship Id="rId4" Type="http://schemas.openxmlformats.org/officeDocument/2006/relationships/image" Target="../media/image4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5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.jpg"/><Relationship Id="rId4" Type="http://schemas.openxmlformats.org/officeDocument/2006/relationships/image" Target="../media/image1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3.jpg"/><Relationship Id="rId4" Type="http://schemas.openxmlformats.org/officeDocument/2006/relationships/image" Target="../media/image4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Relationship Id="rId4" Type="http://schemas.openxmlformats.org/officeDocument/2006/relationships/image" Target="../media/image3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39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"/>
          <p:cNvSpPr/>
          <p:nvPr/>
        </p:nvSpPr>
        <p:spPr>
          <a:xfrm>
            <a:off x="228600" y="2819520"/>
            <a:ext cx="8458200" cy="1752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0" spcFirstLastPara="1" rIns="1835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 u="none" cap="none" strike="noStrike">
                <a:solidFill>
                  <a:srgbClr val="DBF5F9"/>
                </a:solidFill>
                <a:latin typeface="Constantia"/>
                <a:ea typeface="Constantia"/>
                <a:cs typeface="Constantia"/>
                <a:sym typeface="Constantia"/>
              </a:rPr>
              <a:t>Simple Paging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"/>
          <p:cNvSpPr/>
          <p:nvPr/>
        </p:nvSpPr>
        <p:spPr>
          <a:xfrm>
            <a:off x="7924680" y="6356520"/>
            <a:ext cx="762120" cy="3650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D1EAEE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/>
          <p:nvPr/>
        </p:nvSpPr>
        <p:spPr>
          <a:xfrm>
            <a:off x="73149" y="136440"/>
            <a:ext cx="8891142" cy="82680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4500" strike="noStrike">
              <a:solidFill>
                <a:srgbClr val="04617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04617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4500" strike="noStrike">
              <a:solidFill>
                <a:srgbClr val="04617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04617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4500" strike="noStrike">
              <a:solidFill>
                <a:srgbClr val="04617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04617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4500" strike="noStrike">
              <a:solidFill>
                <a:srgbClr val="04617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04617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4500" strike="noStrike">
              <a:solidFill>
                <a:srgbClr val="04617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04617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4500" strike="noStrike">
              <a:solidFill>
                <a:srgbClr val="04617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04617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Paging Example-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Logical to physical address translatio</a:t>
            </a:r>
            <a:r>
              <a:rPr b="1"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10"/>
          <p:cNvSpPr/>
          <p:nvPr/>
        </p:nvSpPr>
        <p:spPr>
          <a:xfrm>
            <a:off x="380880" y="685800"/>
            <a:ext cx="8458200" cy="5867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257040" lvl="0" marL="27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10"/>
          <p:cNvSpPr/>
          <p:nvPr/>
        </p:nvSpPr>
        <p:spPr>
          <a:xfrm>
            <a:off x="7924680" y="6356520"/>
            <a:ext cx="762120" cy="3650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10"/>
          <p:cNvSpPr txBox="1"/>
          <p:nvPr>
            <p:ph idx="1" type="body"/>
          </p:nvPr>
        </p:nvSpPr>
        <p:spPr>
          <a:xfrm>
            <a:off x="179708" y="662649"/>
            <a:ext cx="8964291" cy="3960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158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nstantia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Ex: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8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nstantia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16 bit addresses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8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nstantia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Page size=1k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8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nstantia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Consider relative address=1502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8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nstantia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16 bit address=</a:t>
            </a:r>
            <a:r>
              <a:rPr b="0" i="0" lang="en-US" sz="44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0000010111011110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8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nstantia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As Page size=1k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8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nstantia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An offset field=10 bits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8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nstantia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remaining will be 6 bits for page number.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8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nstantia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Hence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8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nstantia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1502 relative address corresponds to offset=478(</a:t>
            </a:r>
            <a:r>
              <a:rPr b="0" i="0" lang="en-US" sz="44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0111011110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) on page 1(</a:t>
            </a:r>
            <a:r>
              <a:rPr b="0" i="0" lang="en-US" sz="44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000001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) which corresponds to 16 bit address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1"/>
          <p:cNvSpPr/>
          <p:nvPr/>
        </p:nvSpPr>
        <p:spPr>
          <a:xfrm>
            <a:off x="73149" y="136440"/>
            <a:ext cx="8891142" cy="82680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4500" strike="noStrike">
              <a:solidFill>
                <a:srgbClr val="04617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04617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4500" strike="noStrike">
              <a:solidFill>
                <a:srgbClr val="04617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04617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4500" strike="noStrike">
              <a:solidFill>
                <a:srgbClr val="04617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04617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4500" strike="noStrike">
              <a:solidFill>
                <a:srgbClr val="04617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04617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4500" strike="noStrike">
              <a:solidFill>
                <a:srgbClr val="04617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04617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4500" strike="noStrike">
              <a:solidFill>
                <a:srgbClr val="04617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04617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Paging Example-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Logical to physical address translatio</a:t>
            </a:r>
            <a:r>
              <a:rPr b="1"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11"/>
          <p:cNvSpPr/>
          <p:nvPr/>
        </p:nvSpPr>
        <p:spPr>
          <a:xfrm>
            <a:off x="380880" y="685800"/>
            <a:ext cx="8458200" cy="5867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257040" lvl="0" marL="27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11"/>
          <p:cNvSpPr/>
          <p:nvPr/>
        </p:nvSpPr>
        <p:spPr>
          <a:xfrm>
            <a:off x="7924680" y="6356520"/>
            <a:ext cx="762120" cy="3650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59352" y="1512609"/>
            <a:ext cx="4603767" cy="2485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7567" y="1104440"/>
            <a:ext cx="2902021" cy="4522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2"/>
          <p:cNvSpPr/>
          <p:nvPr/>
        </p:nvSpPr>
        <p:spPr>
          <a:xfrm>
            <a:off x="0" y="0"/>
            <a:ext cx="9144000" cy="7621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500" strike="noStrike">
                <a:solidFill>
                  <a:srgbClr val="04617B"/>
                </a:solidFill>
                <a:latin typeface="Calibri"/>
                <a:ea typeface="Calibri"/>
                <a:cs typeface="Calibri"/>
                <a:sym typeface="Calibri"/>
              </a:rPr>
              <a:t>Allocation algorithm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12"/>
          <p:cNvSpPr/>
          <p:nvPr/>
        </p:nvSpPr>
        <p:spPr>
          <a:xfrm>
            <a:off x="0" y="914400"/>
            <a:ext cx="8686800" cy="541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257040" lvl="0" marL="257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ts val="2600"/>
              <a:buFont typeface="Noto Sans Symbols"/>
              <a:buChar char="⚫"/>
            </a:pPr>
            <a:r>
              <a:rPr b="0" lang="en-US" sz="2600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Memory allocation  algorithm implies two things: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399" lvl="0" marL="27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100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1) Maintaining list of free page frames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399" lvl="0" marL="27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100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2) Allocating page frames .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399" lvl="0" marL="27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100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8919" lvl="2" marL="11077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DD9"/>
              </a:buClr>
              <a:buSzPts val="2600"/>
              <a:buFont typeface="Noto Sans Symbols"/>
              <a:buChar char="⚫"/>
            </a:pPr>
            <a:r>
              <a:rPr b="0" i="0" lang="en-US" sz="26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For allocating frames to a process 3 units coordinate  among :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399" lvl="0" marL="27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600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		1) Information Management(IM)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399" lvl="0" marL="27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600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          2) Process Management(PM)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399" lvl="0" marL="27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600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		3) Memory Management(MM)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399" lvl="0" marL="27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600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12"/>
          <p:cNvSpPr/>
          <p:nvPr/>
        </p:nvSpPr>
        <p:spPr>
          <a:xfrm>
            <a:off x="7924680" y="6356520"/>
            <a:ext cx="762120" cy="3650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3"/>
          <p:cNvSpPr/>
          <p:nvPr/>
        </p:nvSpPr>
        <p:spPr>
          <a:xfrm>
            <a:off x="0" y="0"/>
            <a:ext cx="9144000" cy="5335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500" strike="noStrike">
                <a:solidFill>
                  <a:srgbClr val="04617B"/>
                </a:solidFill>
                <a:latin typeface="Calibri"/>
                <a:ea typeface="Calibri"/>
                <a:cs typeface="Calibri"/>
                <a:sym typeface="Calibri"/>
              </a:rPr>
              <a:t>Allocation algorithm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13"/>
          <p:cNvSpPr/>
          <p:nvPr/>
        </p:nvSpPr>
        <p:spPr>
          <a:xfrm>
            <a:off x="0" y="762120"/>
            <a:ext cx="2590920" cy="10080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MM maintains list of free page frames from page table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13"/>
          <p:cNvSpPr/>
          <p:nvPr/>
        </p:nvSpPr>
        <p:spPr>
          <a:xfrm>
            <a:off x="2666880" y="3809880"/>
            <a:ext cx="2590920" cy="16178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If no free frames then MM informs to PM to postpone the loading of the process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13"/>
          <p:cNvSpPr/>
          <p:nvPr/>
        </p:nvSpPr>
        <p:spPr>
          <a:xfrm>
            <a:off x="2666880" y="838080"/>
            <a:ext cx="2590920" cy="13129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MM now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check list of free frames and allocate frame to process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13"/>
          <p:cNvSpPr/>
          <p:nvPr/>
        </p:nvSpPr>
        <p:spPr>
          <a:xfrm>
            <a:off x="0" y="3200400"/>
            <a:ext cx="2590920" cy="13129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 resolves path and finds size of the object file of the process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13"/>
          <p:cNvSpPr/>
          <p:nvPr/>
        </p:nvSpPr>
        <p:spPr>
          <a:xfrm>
            <a:off x="0" y="2057400"/>
            <a:ext cx="2590920" cy="10080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PM request IM for the size of the process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13"/>
          <p:cNvSpPr/>
          <p:nvPr/>
        </p:nvSpPr>
        <p:spPr>
          <a:xfrm>
            <a:off x="2514600" y="2133720"/>
            <a:ext cx="2819520" cy="13129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2.Update the status of page frame to “allocated” and makes PT for same process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13"/>
          <p:cNvSpPr/>
          <p:nvPr/>
        </p:nvSpPr>
        <p:spPr>
          <a:xfrm>
            <a:off x="0" y="4648320"/>
            <a:ext cx="2590920" cy="10080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PM requests MM to allocate the memory of that size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13"/>
          <p:cNvSpPr/>
          <p:nvPr/>
        </p:nvSpPr>
        <p:spPr>
          <a:xfrm>
            <a:off x="0" y="5842080"/>
            <a:ext cx="3276720" cy="10080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MM calculates no.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frames to be allocated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(=process size)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13"/>
          <p:cNvSpPr/>
          <p:nvPr/>
        </p:nvSpPr>
        <p:spPr>
          <a:xfrm>
            <a:off x="5791320" y="304920"/>
            <a:ext cx="3200400" cy="10080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Allocated page frames ,MM now signals to PM to load the process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13"/>
          <p:cNvSpPr/>
          <p:nvPr/>
        </p:nvSpPr>
        <p:spPr>
          <a:xfrm>
            <a:off x="5715000" y="1523880"/>
            <a:ext cx="3429000" cy="13129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PM now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loads process pages  in page frames with help of IM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13"/>
          <p:cNvSpPr/>
          <p:nvPr/>
        </p:nvSpPr>
        <p:spPr>
          <a:xfrm>
            <a:off x="5638680" y="2895480"/>
            <a:ext cx="3505320" cy="13748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Links PCB of that </a:t>
            </a:r>
            <a:r>
              <a:rPr b="0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</a:t>
            </a:r>
            <a:r>
              <a:rPr b="0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list of ready process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13"/>
          <p:cNvSpPr/>
          <p:nvPr/>
        </p:nvSpPr>
        <p:spPr>
          <a:xfrm>
            <a:off x="5791320" y="4419720"/>
            <a:ext cx="3352680" cy="7030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PCB maintains pointer to the starting address of PT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13"/>
          <p:cNvSpPr/>
          <p:nvPr/>
        </p:nvSpPr>
        <p:spPr>
          <a:xfrm>
            <a:off x="5638680" y="5533920"/>
            <a:ext cx="3505320" cy="10080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pointer is used for address translation process  after the context switch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13"/>
          <p:cNvSpPr/>
          <p:nvPr/>
        </p:nvSpPr>
        <p:spPr>
          <a:xfrm>
            <a:off x="7924680" y="6356520"/>
            <a:ext cx="762120" cy="3650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80880"/>
            <a:ext cx="6904080" cy="609624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14"/>
          <p:cNvSpPr/>
          <p:nvPr/>
        </p:nvSpPr>
        <p:spPr>
          <a:xfrm>
            <a:off x="7162920" y="2133720"/>
            <a:ext cx="1981080" cy="6429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Free Frame list={10,14,5,13}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14"/>
          <p:cNvSpPr/>
          <p:nvPr/>
        </p:nvSpPr>
        <p:spPr>
          <a:xfrm>
            <a:off x="7315200" y="5486400"/>
            <a:ext cx="1523880" cy="6429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 D has come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1" name="Google Shape;431;p14"/>
          <p:cNvCxnSpPr/>
          <p:nvPr/>
        </p:nvCxnSpPr>
        <p:spPr>
          <a:xfrm rot="10800000">
            <a:off x="1904400" y="5714280"/>
            <a:ext cx="5244120" cy="20196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med" w="med" type="stealth"/>
          </a:ln>
        </p:spPr>
      </p:cxnSp>
      <p:sp>
        <p:nvSpPr>
          <p:cNvPr id="432" name="Google Shape;432;p14"/>
          <p:cNvSpPr/>
          <p:nvPr/>
        </p:nvSpPr>
        <p:spPr>
          <a:xfrm rot="10800000">
            <a:off x="7148160" y="5928840"/>
            <a:ext cx="5243400" cy="2016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3" name="Google Shape;433;p14"/>
          <p:cNvSpPr/>
          <p:nvPr/>
        </p:nvSpPr>
        <p:spPr>
          <a:xfrm>
            <a:off x="7924680" y="6356520"/>
            <a:ext cx="762120" cy="3650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701028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15"/>
          <p:cNvSpPr/>
          <p:nvPr/>
        </p:nvSpPr>
        <p:spPr>
          <a:xfrm>
            <a:off x="7162920" y="2133720"/>
            <a:ext cx="1981080" cy="6429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Free Frame list={5,13}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15"/>
          <p:cNvSpPr/>
          <p:nvPr/>
        </p:nvSpPr>
        <p:spPr>
          <a:xfrm>
            <a:off x="7924680" y="6356520"/>
            <a:ext cx="762120" cy="3650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6"/>
          <p:cNvSpPr/>
          <p:nvPr/>
        </p:nvSpPr>
        <p:spPr>
          <a:xfrm>
            <a:off x="228600" y="2819520"/>
            <a:ext cx="8458200" cy="1752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0" spcFirstLastPara="1" rIns="1835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9600"/>
              <a:buFont typeface="Constantia"/>
              <a:buNone/>
            </a:pPr>
            <a:r>
              <a:rPr lang="en-US" sz="9600">
                <a:solidFill>
                  <a:srgbClr val="DBF5F9"/>
                </a:solidFill>
                <a:latin typeface="Constantia"/>
                <a:ea typeface="Constantia"/>
                <a:cs typeface="Constantia"/>
                <a:sym typeface="Constantia"/>
              </a:rPr>
              <a:t>Segmentation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6"/>
          <p:cNvSpPr/>
          <p:nvPr/>
        </p:nvSpPr>
        <p:spPr>
          <a:xfrm>
            <a:off x="7924680" y="6356520"/>
            <a:ext cx="762120" cy="3650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EAEE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D1EAEE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7"/>
          <p:cNvSpPr/>
          <p:nvPr/>
        </p:nvSpPr>
        <p:spPr>
          <a:xfrm>
            <a:off x="0" y="0"/>
            <a:ext cx="9144000" cy="7621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17"/>
          <p:cNvSpPr/>
          <p:nvPr/>
        </p:nvSpPr>
        <p:spPr>
          <a:xfrm>
            <a:off x="0" y="914400"/>
            <a:ext cx="8686800" cy="541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142740" lvl="2" marL="1171440" marR="0" rtl="0" algn="l"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17"/>
          <p:cNvSpPr/>
          <p:nvPr/>
        </p:nvSpPr>
        <p:spPr>
          <a:xfrm>
            <a:off x="7924680" y="6356520"/>
            <a:ext cx="762120" cy="3650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17"/>
          <p:cNvSpPr txBox="1"/>
          <p:nvPr>
            <p:ph type="title"/>
          </p:nvPr>
        </p:nvSpPr>
        <p:spPr>
          <a:xfrm>
            <a:off x="236520" y="358103"/>
            <a:ext cx="8213760" cy="4360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617B"/>
              </a:buClr>
              <a:buSzPts val="4400"/>
              <a:buFont typeface="Calibri"/>
              <a:buNone/>
            </a:pPr>
            <a:r>
              <a:rPr b="0" lang="en-US" sz="4400" strike="noStrike">
                <a:solidFill>
                  <a:srgbClr val="04617B"/>
                </a:solidFill>
                <a:latin typeface="Calibri"/>
                <a:ea typeface="Calibri"/>
                <a:cs typeface="Calibri"/>
                <a:sym typeface="Calibri"/>
              </a:rPr>
              <a:t> What is Segmentation?</a:t>
            </a:r>
            <a:br>
              <a:rPr b="0" lang="en-US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462" name="Google Shape;462;p17"/>
          <p:cNvSpPr txBox="1"/>
          <p:nvPr>
            <p:ph idx="1" type="subTitle"/>
          </p:nvPr>
        </p:nvSpPr>
        <p:spPr>
          <a:xfrm>
            <a:off x="457200" y="748080"/>
            <a:ext cx="8466120" cy="57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user program and its associated data are divided into a number of segments.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Segments of all programs need not be same(they can grow or shrink)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Segments of program can get placed in non-contiguous way.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Hence segmentation results in external fragmentation but that should be less.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segmentation, There is no direct relation between logical and physical address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8"/>
          <p:cNvSpPr/>
          <p:nvPr/>
        </p:nvSpPr>
        <p:spPr>
          <a:xfrm>
            <a:off x="304920" y="228600"/>
            <a:ext cx="8381880" cy="8380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257040" lvl="0" marL="27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5400" strike="noStrike">
                <a:solidFill>
                  <a:srgbClr val="0F6FC6"/>
                </a:solidFill>
                <a:latin typeface="Arial"/>
                <a:ea typeface="Arial"/>
                <a:cs typeface="Arial"/>
                <a:sym typeface="Arial"/>
              </a:rPr>
              <a:t>Simple Segmentation: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18"/>
          <p:cNvSpPr/>
          <p:nvPr/>
        </p:nvSpPr>
        <p:spPr>
          <a:xfrm>
            <a:off x="762120" y="1066680"/>
            <a:ext cx="7351560" cy="47944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257040" lvl="0" marL="257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ts val="2800"/>
              <a:buFont typeface="Noto Sans Symbols"/>
              <a:buChar char="⚫"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Address Translation Scheme: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040" lvl="0" marL="257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ts val="2600"/>
              <a:buFont typeface="Noto Sans Symbols"/>
              <a:buChar char="⚫"/>
            </a:pPr>
            <a:r>
              <a:rPr b="0" lang="en-US" sz="2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Address generated by CPU is divided into: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9760" lvl="1" marL="623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6FC6"/>
              </a:buClr>
              <a:buSzPts val="2400"/>
              <a:buFont typeface="Noto Sans Symbols"/>
              <a:buChar char="⚫"/>
            </a:pPr>
            <a:r>
              <a:rPr b="0" i="1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Segment number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841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Used as an index into a segment table which contains base address and length of each segment in physical memory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399" lvl="0" marL="27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9760" lvl="1" marL="623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6FC6"/>
              </a:buClr>
              <a:buSzPts val="2400"/>
              <a:buFont typeface="Noto Sans Symbols"/>
              <a:buChar char="⚫"/>
            </a:pPr>
            <a:r>
              <a:rPr b="0" i="1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Segment offset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841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added with base address to define the physical memory address that is sent to the memory unit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18"/>
          <p:cNvSpPr/>
          <p:nvPr/>
        </p:nvSpPr>
        <p:spPr>
          <a:xfrm>
            <a:off x="7924680" y="6356520"/>
            <a:ext cx="762120" cy="3650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9"/>
          <p:cNvSpPr/>
          <p:nvPr/>
        </p:nvSpPr>
        <p:spPr>
          <a:xfrm>
            <a:off x="685800" y="228600"/>
            <a:ext cx="8077320" cy="6094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468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600" strike="noStrike">
                <a:solidFill>
                  <a:srgbClr val="04617B"/>
                </a:solidFill>
                <a:latin typeface="Calibri"/>
                <a:ea typeface="Calibri"/>
                <a:cs typeface="Calibri"/>
                <a:sym typeface="Calibri"/>
              </a:rPr>
              <a:t>Segmentation Hardware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0" name="Google Shape;480;p19"/>
          <p:cNvPicPr preferRelativeResize="0"/>
          <p:nvPr/>
        </p:nvPicPr>
        <p:blipFill rotWithShape="1">
          <a:blip r:embed="rId3">
            <a:alphaModFix/>
          </a:blip>
          <a:srcRect b="4778" l="915" r="1585" t="5001"/>
          <a:stretch/>
        </p:blipFill>
        <p:spPr>
          <a:xfrm>
            <a:off x="1111320" y="1530360"/>
            <a:ext cx="6797520" cy="4718160"/>
          </a:xfrm>
          <a:prstGeom prst="rect">
            <a:avLst/>
          </a:prstGeom>
          <a:noFill/>
          <a:ln cap="flat" cmpd="sng" w="38150">
            <a:solidFill>
              <a:srgbClr val="CC66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481" name="Google Shape;481;p19"/>
          <p:cNvSpPr/>
          <p:nvPr/>
        </p:nvSpPr>
        <p:spPr>
          <a:xfrm>
            <a:off x="7924680" y="6356520"/>
            <a:ext cx="762120" cy="3650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"/>
          <p:cNvSpPr/>
          <p:nvPr/>
        </p:nvSpPr>
        <p:spPr>
          <a:xfrm>
            <a:off x="0" y="152280"/>
            <a:ext cx="9753480" cy="9907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4617B"/>
                </a:solidFill>
                <a:latin typeface="Calibri"/>
                <a:ea typeface="Calibri"/>
                <a:cs typeface="Calibri"/>
                <a:sym typeface="Calibri"/>
              </a:rPr>
              <a:t>Problems with contiguous memory management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"/>
          <p:cNvSpPr/>
          <p:nvPr/>
        </p:nvSpPr>
        <p:spPr>
          <a:xfrm>
            <a:off x="457200" y="1935000"/>
            <a:ext cx="8229600" cy="4389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257040" lvl="0" marL="25704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ts val="3200"/>
              <a:buFont typeface="Noto Sans Symbols"/>
              <a:buChar char="⚫"/>
            </a:pPr>
            <a:r>
              <a:rPr b="0" i="0" lang="en-US" sz="32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Consider Ex: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399" lvl="0" marL="27144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	                                           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399" lvl="0" marL="27144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                                                            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399" lvl="0" marL="27144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						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							            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Program 0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399" lvl="0" marL="27144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						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399" lvl="0" marL="27144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                                             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399" lvl="0" marL="27144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					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399" lvl="0" marL="27144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					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399" lvl="0" marL="27144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						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399" lvl="0" marL="27144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					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399" lvl="0" marL="27144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													</a:t>
            </a:r>
            <a:r>
              <a:rPr b="0" i="0" lang="en-US" sz="26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     </a:t>
            </a:r>
            <a:endParaRPr/>
          </a:p>
          <a:p>
            <a:pPr indent="-257399" lvl="0" marL="27144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257399" lvl="0" marL="27144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						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Program 1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399" lvl="0" marL="27144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               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399" lvl="0" marL="27144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399" lvl="0" marL="27144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                                             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399" lvl="0" marL="27144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399" lvl="0" marL="27144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399" lvl="0" marL="27144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399" lvl="0" marL="27144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				 	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      </a:t>
            </a:r>
            <a:endParaRPr/>
          </a:p>
          <a:p>
            <a:pPr indent="-257399" lvl="0" marL="27144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						</a:t>
            </a:r>
            <a:endParaRPr/>
          </a:p>
          <a:p>
            <a:pPr indent="-257399" lvl="0" marL="27144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						Program 3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"/>
          <p:cNvSpPr/>
          <p:nvPr/>
        </p:nvSpPr>
        <p:spPr>
          <a:xfrm>
            <a:off x="4229100" y="2743200"/>
            <a:ext cx="2590920" cy="3733920"/>
          </a:xfrm>
          <a:prstGeom prst="rect">
            <a:avLst/>
          </a:prstGeom>
          <a:noFill/>
          <a:ln cap="flat" cmpd="sng" w="25550">
            <a:solidFill>
              <a:srgbClr val="08509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6" name="Google Shape;296;p2"/>
          <p:cNvCxnSpPr/>
          <p:nvPr/>
        </p:nvCxnSpPr>
        <p:spPr>
          <a:xfrm>
            <a:off x="4267080" y="3505320"/>
            <a:ext cx="2590920" cy="1440"/>
          </a:xfrm>
          <a:prstGeom prst="straightConnector1">
            <a:avLst/>
          </a:prstGeom>
          <a:noFill/>
          <a:ln cap="flat" cmpd="sng" w="9525">
            <a:solidFill>
              <a:srgbClr val="065093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97" name="Google Shape;297;p2"/>
          <p:cNvCxnSpPr/>
          <p:nvPr/>
        </p:nvCxnSpPr>
        <p:spPr>
          <a:xfrm>
            <a:off x="4267080" y="4260074"/>
            <a:ext cx="2590920" cy="1440"/>
          </a:xfrm>
          <a:prstGeom prst="straightConnector1">
            <a:avLst/>
          </a:prstGeom>
          <a:noFill/>
          <a:ln cap="flat" cmpd="sng" w="9525">
            <a:solidFill>
              <a:srgbClr val="065093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98" name="Google Shape;298;p2"/>
          <p:cNvCxnSpPr/>
          <p:nvPr/>
        </p:nvCxnSpPr>
        <p:spPr>
          <a:xfrm>
            <a:off x="4267080" y="5105520"/>
            <a:ext cx="2590920" cy="1440"/>
          </a:xfrm>
          <a:prstGeom prst="straightConnector1">
            <a:avLst/>
          </a:prstGeom>
          <a:noFill/>
          <a:ln cap="flat" cmpd="sng" w="9525">
            <a:solidFill>
              <a:srgbClr val="065093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99" name="Google Shape;299;p2"/>
          <p:cNvCxnSpPr/>
          <p:nvPr/>
        </p:nvCxnSpPr>
        <p:spPr>
          <a:xfrm>
            <a:off x="4267080" y="5791320"/>
            <a:ext cx="2590920" cy="1440"/>
          </a:xfrm>
          <a:prstGeom prst="straightConnector1">
            <a:avLst/>
          </a:prstGeom>
          <a:noFill/>
          <a:ln cap="flat" cmpd="sng" w="9525">
            <a:solidFill>
              <a:srgbClr val="065093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00" name="Google Shape;300;p2"/>
          <p:cNvSpPr/>
          <p:nvPr/>
        </p:nvSpPr>
        <p:spPr>
          <a:xfrm>
            <a:off x="6934320" y="2743200"/>
            <a:ext cx="761760" cy="36590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500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1500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2100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4100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"/>
          <p:cNvSpPr/>
          <p:nvPr/>
        </p:nvSpPr>
        <p:spPr>
          <a:xfrm>
            <a:off x="762120" y="3276720"/>
            <a:ext cx="1828800" cy="8254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  2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3k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"/>
          <p:cNvSpPr/>
          <p:nvPr/>
        </p:nvSpPr>
        <p:spPr>
          <a:xfrm>
            <a:off x="762120" y="3200400"/>
            <a:ext cx="2133360" cy="1066680"/>
          </a:xfrm>
          <a:prstGeom prst="rect">
            <a:avLst/>
          </a:prstGeom>
          <a:noFill/>
          <a:ln cap="flat" cmpd="sng" w="25550">
            <a:solidFill>
              <a:srgbClr val="08509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"/>
          <p:cNvSpPr/>
          <p:nvPr/>
        </p:nvSpPr>
        <p:spPr>
          <a:xfrm>
            <a:off x="3657600" y="3657600"/>
            <a:ext cx="762120" cy="3682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1K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"/>
          <p:cNvSpPr/>
          <p:nvPr/>
        </p:nvSpPr>
        <p:spPr>
          <a:xfrm>
            <a:off x="3657600" y="5257800"/>
            <a:ext cx="762120" cy="3682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2K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"/>
          <p:cNvSpPr/>
          <p:nvPr/>
        </p:nvSpPr>
        <p:spPr>
          <a:xfrm>
            <a:off x="7924680" y="6356520"/>
            <a:ext cx="762120" cy="3650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0"/>
          <p:cNvSpPr/>
          <p:nvPr/>
        </p:nvSpPr>
        <p:spPr>
          <a:xfrm>
            <a:off x="0" y="0"/>
            <a:ext cx="9144000" cy="7621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0"/>
          <p:cNvSpPr/>
          <p:nvPr/>
        </p:nvSpPr>
        <p:spPr>
          <a:xfrm>
            <a:off x="0" y="914400"/>
            <a:ext cx="8686800" cy="541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142740" lvl="2" marL="1171440" marR="0" rtl="0" algn="l"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20"/>
          <p:cNvSpPr/>
          <p:nvPr/>
        </p:nvSpPr>
        <p:spPr>
          <a:xfrm>
            <a:off x="7924680" y="6356520"/>
            <a:ext cx="762120" cy="3650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20"/>
          <p:cNvSpPr txBox="1"/>
          <p:nvPr>
            <p:ph type="title"/>
          </p:nvPr>
        </p:nvSpPr>
        <p:spPr>
          <a:xfrm>
            <a:off x="91980" y="136440"/>
            <a:ext cx="9144000" cy="1143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617B"/>
              </a:buClr>
              <a:buSzPts val="4400"/>
              <a:buFont typeface="Calibri"/>
              <a:buNone/>
            </a:pPr>
            <a:r>
              <a:rPr b="0" lang="en-US" sz="4400" strike="noStrike">
                <a:solidFill>
                  <a:srgbClr val="04617B"/>
                </a:solidFill>
                <a:latin typeface="Calibri"/>
                <a:ea typeface="Calibri"/>
                <a:cs typeface="Calibri"/>
                <a:sym typeface="Calibri"/>
              </a:rPr>
              <a:t> Address translation in Segmentation?</a:t>
            </a:r>
            <a:br>
              <a:rPr b="0" lang="en-US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492" name="Google Shape;492;p20"/>
          <p:cNvSpPr txBox="1"/>
          <p:nvPr>
            <p:ph idx="1" type="subTitle"/>
          </p:nvPr>
        </p:nvSpPr>
        <p:spPr>
          <a:xfrm>
            <a:off x="457200" y="914400"/>
            <a:ext cx="8466120" cy="5410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57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Like paging in paging table ,in segmentation segment table for each process is used.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Segment table contains two fields 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1) Base address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2) Length</a:t>
            </a:r>
            <a:endParaRPr/>
          </a:p>
          <a:p>
            <a:pPr indent="-457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a process enters in running state, address of its segment table get loaded in special register ,which is used by MM hardware.</a:t>
            </a:r>
            <a:endParaRPr/>
          </a:p>
          <a:p>
            <a:pPr indent="-457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Logical address consists of n+m bits ,where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n bits-segment no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m bits –Offset within the segement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1"/>
          <p:cNvSpPr txBox="1"/>
          <p:nvPr>
            <p:ph type="title"/>
          </p:nvPr>
        </p:nvSpPr>
        <p:spPr>
          <a:xfrm>
            <a:off x="457200" y="272880"/>
            <a:ext cx="8686800" cy="754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617B"/>
              </a:buClr>
              <a:buSzPts val="4400"/>
              <a:buFont typeface="Calibri"/>
              <a:buNone/>
            </a:pPr>
            <a:r>
              <a:rPr b="0" lang="en-US" sz="4400" strike="noStrike">
                <a:solidFill>
                  <a:srgbClr val="04617B"/>
                </a:solidFill>
                <a:latin typeface="Calibri"/>
                <a:ea typeface="Calibri"/>
                <a:cs typeface="Calibri"/>
                <a:sym typeface="Calibri"/>
              </a:rPr>
              <a:t> Address translation in Segmentation?</a:t>
            </a:r>
            <a:br>
              <a:rPr b="0" lang="en-US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498" name="Google Shape;498;p21"/>
          <p:cNvSpPr txBox="1"/>
          <p:nvPr>
            <p:ph idx="1" type="subTitle"/>
          </p:nvPr>
        </p:nvSpPr>
        <p:spPr>
          <a:xfrm>
            <a:off x="457200" y="731520"/>
            <a:ext cx="8213760" cy="483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 bit addresses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Segment size is 4k=4096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 offset get represents using 12 bits out of 16 bits and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remaining 4 bits will be used for segment no to represent.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2"/>
          <p:cNvSpPr txBox="1"/>
          <p:nvPr>
            <p:ph type="title"/>
          </p:nvPr>
        </p:nvSpPr>
        <p:spPr>
          <a:xfrm>
            <a:off x="457200" y="272880"/>
            <a:ext cx="8686800" cy="754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617B"/>
              </a:buClr>
              <a:buSzPts val="4400"/>
              <a:buFont typeface="Calibri"/>
              <a:buNone/>
            </a:pPr>
            <a:r>
              <a:rPr b="0" lang="en-US" sz="4400" strike="noStrike">
                <a:solidFill>
                  <a:srgbClr val="04617B"/>
                </a:solidFill>
                <a:latin typeface="Calibri"/>
                <a:ea typeface="Calibri"/>
                <a:cs typeface="Calibri"/>
                <a:sym typeface="Calibri"/>
              </a:rPr>
              <a:t> Address translation in Segmentation?</a:t>
            </a:r>
            <a:br>
              <a:rPr b="0" lang="en-US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504" name="Google Shape;504;p22"/>
          <p:cNvSpPr txBox="1"/>
          <p:nvPr>
            <p:ph idx="1" type="subTitle"/>
          </p:nvPr>
        </p:nvSpPr>
        <p:spPr>
          <a:xfrm>
            <a:off x="0" y="731520"/>
            <a:ext cx="9144000" cy="483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Steps for address translation in simple segmentation is 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5" name="Google Shape;50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604" y="1485582"/>
            <a:ext cx="8592416" cy="45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604" y="2219153"/>
            <a:ext cx="8900960" cy="650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7215" y="3328448"/>
            <a:ext cx="8465806" cy="891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7215" y="4591024"/>
            <a:ext cx="8774349" cy="781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1" y="1308295"/>
            <a:ext cx="8025618" cy="4111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4"/>
          <p:cNvSpPr/>
          <p:nvPr/>
        </p:nvSpPr>
        <p:spPr>
          <a:xfrm>
            <a:off x="0" y="6248520"/>
            <a:ext cx="533520" cy="3808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400" strike="noStrike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24"/>
          <p:cNvSpPr/>
          <p:nvPr/>
        </p:nvSpPr>
        <p:spPr>
          <a:xfrm>
            <a:off x="228600" y="1295280"/>
            <a:ext cx="8686800" cy="35053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600" strike="noStrike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Virtual memory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5"/>
          <p:cNvSpPr/>
          <p:nvPr/>
        </p:nvSpPr>
        <p:spPr>
          <a:xfrm>
            <a:off x="612720" y="228600"/>
            <a:ext cx="8153280" cy="9907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-201600" lvl="0" marL="21564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Need of virtual memory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25"/>
          <p:cNvSpPr/>
          <p:nvPr/>
        </p:nvSpPr>
        <p:spPr>
          <a:xfrm>
            <a:off x="0" y="1371600"/>
            <a:ext cx="9144000" cy="54864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312479" lvl="0" marL="4172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●"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size of executable program ,data,stack(associated) exceeds the main memory size allocated for that process.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2479" lvl="0" marL="4172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●"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Hence OS keeps required parts of program in memory and rest is to be moved to disk.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2479" lvl="0" marL="4172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●"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Ex:32MB is size of a program can run in 8MB main memory area.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9600" lvl="0" marL="4316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but when???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2479" lvl="0" marL="4172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●"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it is known that which 8MB part of program is required at each time instant in memory for execution.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2479" lvl="0" marL="4172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●"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possible by swapping from disk to memory and vice versa 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25"/>
          <p:cNvSpPr/>
          <p:nvPr/>
        </p:nvSpPr>
        <p:spPr>
          <a:xfrm>
            <a:off x="0" y="1271520"/>
            <a:ext cx="533520" cy="2444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2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6"/>
          <p:cNvSpPr/>
          <p:nvPr/>
        </p:nvSpPr>
        <p:spPr>
          <a:xfrm>
            <a:off x="612720" y="228600"/>
            <a:ext cx="8153280" cy="9907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-201600" lvl="0" marL="21564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26"/>
          <p:cNvSpPr/>
          <p:nvPr/>
        </p:nvSpPr>
        <p:spPr>
          <a:xfrm>
            <a:off x="0" y="1271520"/>
            <a:ext cx="533520" cy="2444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2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26"/>
          <p:cNvSpPr/>
          <p:nvPr/>
        </p:nvSpPr>
        <p:spPr>
          <a:xfrm>
            <a:off x="609480" y="1447920"/>
            <a:ext cx="8305920" cy="50893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303120" lvl="0" marL="3031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ts val="2400"/>
              <a:buFont typeface="Noto Sans Symbols"/>
              <a:buChar char="◻"/>
            </a:pPr>
            <a:r>
              <a:rPr b="1" lang="en-US" sz="2400" strike="noStrike">
                <a:solidFill>
                  <a:srgbClr val="3366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Virtual memory</a:t>
            </a:r>
            <a:r>
              <a:rPr b="0" lang="en-US" sz="2400" strike="noStrike">
                <a:solidFill>
                  <a:srgbClr val="3366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b="0" lang="en-US" sz="2400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– separation of user logical memory from physical memory.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520" lvl="1" marL="623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B6D2"/>
              </a:buClr>
              <a:buSzPts val="2400"/>
              <a:buFont typeface="Noto Sans Symbols"/>
              <a:buChar char="🞑"/>
            </a:pPr>
            <a:r>
              <a:rPr b="0" i="0" lang="en-US" sz="2400" u="sng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Only part of the program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needs to be in memory for execution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520" lvl="1" marL="623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B6D2"/>
              </a:buClr>
              <a:buSzPts val="2400"/>
              <a:buFont typeface="Noto Sans Symbols"/>
              <a:buChar char="🞑"/>
            </a:pPr>
            <a:r>
              <a:rPr b="0" i="0" lang="en-US" sz="2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Logical address space can therefore </a:t>
            </a:r>
            <a:r>
              <a:rPr b="0" i="0" lang="en-US" sz="2400" u="sng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be much larger than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physical address space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520" lvl="1" marL="623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B6D2"/>
              </a:buClr>
              <a:buSzPts val="2400"/>
              <a:buFont typeface="Noto Sans Symbols"/>
              <a:buChar char="🞑"/>
            </a:pPr>
            <a:r>
              <a:rPr b="0" i="0" lang="en-US" sz="2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Allows address spaces to </a:t>
            </a:r>
            <a:r>
              <a:rPr b="0" i="0" lang="en-US" sz="2400" u="sng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be shared by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several processes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520" lvl="1" marL="623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B6D2"/>
              </a:buClr>
              <a:buSzPts val="2400"/>
              <a:buFont typeface="Noto Sans Symbols"/>
              <a:buChar char="🞑"/>
            </a:pPr>
            <a:r>
              <a:rPr b="0" i="0" lang="en-US" sz="2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Allows for more efficient process creation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3120" lvl="0" marL="3031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ts val="2400"/>
              <a:buFont typeface="Noto Sans Symbols"/>
              <a:buChar char="◻"/>
            </a:pPr>
            <a:r>
              <a:rPr b="0" lang="en-US" sz="2400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Virtual memory can be implemented via: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520" lvl="1" marL="623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B6D2"/>
              </a:buClr>
              <a:buSzPts val="2400"/>
              <a:buFont typeface="Noto Sans Symbols"/>
              <a:buChar char="🞑"/>
            </a:pPr>
            <a:r>
              <a:rPr b="0" i="0" lang="en-US" sz="2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Demand paging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520" lvl="1" marL="623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B6D2"/>
              </a:buClr>
              <a:buSzPts val="2400"/>
              <a:buFont typeface="Noto Sans Symbols"/>
              <a:buChar char="🞑"/>
            </a:pPr>
            <a:r>
              <a:rPr b="0" i="0" lang="en-US" sz="2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Demand segmentation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27"/>
          <p:cNvSpPr/>
          <p:nvPr/>
        </p:nvSpPr>
        <p:spPr>
          <a:xfrm>
            <a:off x="612720" y="228600"/>
            <a:ext cx="8153280" cy="9907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-201600" lvl="0" marL="21564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Virtual address space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27"/>
          <p:cNvSpPr/>
          <p:nvPr/>
        </p:nvSpPr>
        <p:spPr>
          <a:xfrm>
            <a:off x="0" y="1271520"/>
            <a:ext cx="533520" cy="2444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2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27"/>
          <p:cNvSpPr/>
          <p:nvPr/>
        </p:nvSpPr>
        <p:spPr>
          <a:xfrm>
            <a:off x="3886200" y="1600200"/>
            <a:ext cx="5105520" cy="49528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312479" lvl="0" marL="4172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Noto Sans Symbols"/>
              <a:buChar char="●"/>
            </a:pPr>
            <a:r>
              <a:rPr b="0" lang="en-US" sz="29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lang="en-US" sz="29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virtual address space</a:t>
            </a:r>
            <a:r>
              <a:rPr b="0" lang="en-US" sz="29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1" lang="en-US" sz="29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VAS</a:t>
            </a:r>
            <a:r>
              <a:rPr b="0" lang="en-US" sz="29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or </a:t>
            </a:r>
            <a:r>
              <a:rPr b="1" lang="en-US" sz="29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address space</a:t>
            </a:r>
            <a:r>
              <a:rPr b="0" lang="en-US" sz="29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the set of ranges of virtual addresses that an operating system makes available to a process.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2479" lvl="0" marL="4172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Noto Sans Symbols"/>
              <a:buChar char="●"/>
            </a:pPr>
            <a:r>
              <a:rPr b="0" lang="en-US" sz="29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range of virtual addresses usually starts at a low address and can extend to the highest address allowed by the computer's </a:t>
            </a:r>
            <a:r>
              <a:rPr b="1" lang="en-US" sz="29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instruction set architecture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0" name="Google Shape;55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920" y="1600200"/>
            <a:ext cx="312408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8"/>
          <p:cNvSpPr/>
          <p:nvPr/>
        </p:nvSpPr>
        <p:spPr>
          <a:xfrm>
            <a:off x="612720" y="228600"/>
            <a:ext cx="8153280" cy="9907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-201600" lvl="0" marL="21564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Demand paging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28"/>
          <p:cNvSpPr/>
          <p:nvPr/>
        </p:nvSpPr>
        <p:spPr>
          <a:xfrm>
            <a:off x="0" y="1271520"/>
            <a:ext cx="533520" cy="2444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2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28"/>
          <p:cNvSpPr/>
          <p:nvPr/>
        </p:nvSpPr>
        <p:spPr>
          <a:xfrm>
            <a:off x="612720" y="1019330"/>
            <a:ext cx="8531280" cy="5838669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303120" lvl="0" marL="3171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Pages is brought in memory only when demanded.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3120" lvl="0" marL="3171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done by: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3120" lvl="0" marL="3171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Lazy swapper: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8839" lvl="1" marL="6379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It never swaps a page into memory unless that page will be needed.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8839" lvl="1" marL="6379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manipulates entire process.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80" lvl="1" marL="3999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Pager: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8839" lvl="1" marL="6379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It deals with individual pages of a process.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8839" lvl="1" marL="6379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Hence pager is used for demand paging, is called as :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8839" lvl="1" marL="6379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Swapper that deals with pages is a </a:t>
            </a:r>
            <a:r>
              <a:rPr b="1" i="0" lang="en-US" sz="2400" u="sng" cap="none" strike="noStrike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pager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8839" lvl="1" marL="6379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8839" lvl="1" marL="6379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8839" lvl="1" marL="6379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2" marL="6127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3120" lvl="0" marL="3171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9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3120" lvl="0" marL="3171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9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8839" lvl="1" marL="6379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3120" lvl="0" marL="3171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9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3120" lvl="0" marL="3171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9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8839" lvl="1" marL="6379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9"/>
          <p:cNvSpPr/>
          <p:nvPr/>
        </p:nvSpPr>
        <p:spPr>
          <a:xfrm>
            <a:off x="0" y="0"/>
            <a:ext cx="8766000" cy="685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-201600" lvl="0" marL="21564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Demand paging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29"/>
          <p:cNvSpPr/>
          <p:nvPr/>
        </p:nvSpPr>
        <p:spPr>
          <a:xfrm>
            <a:off x="0" y="1271520"/>
            <a:ext cx="533520" cy="2444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2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29"/>
          <p:cNvSpPr/>
          <p:nvPr/>
        </p:nvSpPr>
        <p:spPr>
          <a:xfrm>
            <a:off x="557280" y="6013440"/>
            <a:ext cx="8586720" cy="8445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Transfer of a Paged Memory to Contiguous Disk Space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9" name="Google Shape;56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90720"/>
            <a:ext cx="9144000" cy="4952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"/>
          <p:cNvSpPr/>
          <p:nvPr/>
        </p:nvSpPr>
        <p:spPr>
          <a:xfrm>
            <a:off x="457200" y="70488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04617B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3"/>
          <p:cNvSpPr/>
          <p:nvPr/>
        </p:nvSpPr>
        <p:spPr>
          <a:xfrm>
            <a:off x="0" y="762120"/>
            <a:ext cx="8229600" cy="5333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257040" lvl="0" marL="257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ts val="2600"/>
              <a:buFont typeface="Noto Sans Symbols"/>
              <a:buChar char="⚫"/>
            </a:pPr>
            <a:r>
              <a:rPr b="0" i="0" lang="en-US" sz="26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This new program how can get fixed in remaining free area without compaction.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040" lvl="0" marL="257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ts val="2600"/>
              <a:buFont typeface="Noto Sans Symbols"/>
              <a:buChar char="⚫"/>
            </a:pPr>
            <a:r>
              <a:rPr b="0" i="0" lang="en-US" sz="26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Following are the solns: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399" lvl="0" marL="27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a) Can program be broken in two chunks of 1k and 2k 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399" lvl="0" marL="27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b) How can such scheme(point a) be managed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399" lvl="0" marL="27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c) How can addresses can be generated from such two non-contiguous memory area.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399" lvl="0" marL="27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d) How can problem of protection and sharing be solved.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3"/>
          <p:cNvSpPr/>
          <p:nvPr/>
        </p:nvSpPr>
        <p:spPr>
          <a:xfrm>
            <a:off x="228600" y="4191120"/>
            <a:ext cx="8077320" cy="25336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Solution: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base register for two chunks belonging to process.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base register will hold start address of chunks.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Chunk A base register-500  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ChunkB base register-2100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n non-contiguous chunks, need n base register and n limit register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"/>
          <p:cNvSpPr/>
          <p:nvPr/>
        </p:nvSpPr>
        <p:spPr>
          <a:xfrm>
            <a:off x="7924680" y="6356520"/>
            <a:ext cx="762120" cy="3650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0"/>
          <p:cNvSpPr/>
          <p:nvPr/>
        </p:nvSpPr>
        <p:spPr>
          <a:xfrm>
            <a:off x="228600" y="1271520"/>
            <a:ext cx="8537400" cy="49928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312479" lvl="0" marL="4172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Noto Sans Symbols"/>
              <a:buChar char="●"/>
            </a:pPr>
            <a:r>
              <a:rPr b="0" lang="en-US" sz="29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demand paging, only some of the pages of a process may be in main memory.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2479" lvl="0" marL="4172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Noto Sans Symbols"/>
              <a:buChar char="●"/>
            </a:pPr>
            <a:r>
              <a:rPr b="0" lang="en-US" sz="29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Hence one bit is needed in each page table entry to indicate whether page is present in main memory or not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2479" lvl="0" marL="4172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</a:pPr>
            <a:r>
              <a:rPr b="0" lang="en-US" sz="3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each page table entry a present bit is associated</a:t>
            </a:r>
            <a:endParaRPr/>
          </a:p>
          <a:p>
            <a:pPr indent="0" lvl="0" marL="1047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lang="en-US" sz="32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0" lang="en-US" sz="3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en-US" sz="32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⇒</a:t>
            </a:r>
            <a:r>
              <a:rPr b="0" lang="en-US" sz="3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 in-memory,</a:t>
            </a:r>
            <a:r>
              <a:rPr b="0" lang="en-US" sz="32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en-US" sz="3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 </a:t>
            </a:r>
            <a:r>
              <a:rPr b="0" lang="en-US" sz="32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⇒</a:t>
            </a:r>
            <a:r>
              <a:rPr b="0" lang="en-US" sz="3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0 not-in-memory)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2479" lvl="0" marL="4172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</a:pPr>
            <a:r>
              <a:rPr b="0" lang="en-US" sz="3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Initially p bit is set to</a:t>
            </a:r>
            <a:r>
              <a:rPr b="1" lang="en-US" sz="32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0 </a:t>
            </a:r>
            <a:r>
              <a:rPr b="0" lang="en-US" sz="3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all entries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9600" lvl="0" marL="4316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9600" lvl="0" marL="4316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9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9600" lvl="0" marL="4316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9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30"/>
          <p:cNvSpPr/>
          <p:nvPr/>
        </p:nvSpPr>
        <p:spPr>
          <a:xfrm>
            <a:off x="0" y="1271520"/>
            <a:ext cx="533520" cy="2444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2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30"/>
          <p:cNvSpPr/>
          <p:nvPr/>
        </p:nvSpPr>
        <p:spPr>
          <a:xfrm>
            <a:off x="612720" y="228600"/>
            <a:ext cx="8153280" cy="9907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-201600" lvl="0" marL="21564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Demand paging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1"/>
          <p:cNvSpPr/>
          <p:nvPr/>
        </p:nvSpPr>
        <p:spPr>
          <a:xfrm>
            <a:off x="0" y="6248520"/>
            <a:ext cx="533520" cy="3808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400" strike="noStrike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31"/>
          <p:cNvSpPr/>
          <p:nvPr/>
        </p:nvSpPr>
        <p:spPr>
          <a:xfrm>
            <a:off x="380880" y="228600"/>
            <a:ext cx="8763120" cy="8445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Page Table When Some Pages Are Not in Main Memory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7" name="Google Shape;58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609480"/>
            <a:ext cx="8915400" cy="6248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2"/>
          <p:cNvSpPr/>
          <p:nvPr/>
        </p:nvSpPr>
        <p:spPr>
          <a:xfrm>
            <a:off x="228600" y="2819520"/>
            <a:ext cx="8458200" cy="1752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0" spcFirstLastPara="1" rIns="1835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9600" strike="noStrike">
                <a:solidFill>
                  <a:srgbClr val="DBF5F9"/>
                </a:solidFill>
                <a:latin typeface="Constantia"/>
                <a:ea typeface="Constantia"/>
                <a:cs typeface="Constantia"/>
                <a:sym typeface="Constantia"/>
              </a:rPr>
              <a:t>Virtual Memory Paging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32"/>
          <p:cNvSpPr/>
          <p:nvPr/>
        </p:nvSpPr>
        <p:spPr>
          <a:xfrm>
            <a:off x="7924680" y="6356520"/>
            <a:ext cx="762120" cy="3650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D1EAEE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0280" y="1944720"/>
            <a:ext cx="4170240" cy="230328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33"/>
          <p:cNvSpPr/>
          <p:nvPr/>
        </p:nvSpPr>
        <p:spPr>
          <a:xfrm>
            <a:off x="122400" y="0"/>
            <a:ext cx="8229600" cy="9367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392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Paging with Virtual memory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33"/>
          <p:cNvSpPr/>
          <p:nvPr/>
        </p:nvSpPr>
        <p:spPr>
          <a:xfrm>
            <a:off x="147960" y="644317"/>
            <a:ext cx="8996040" cy="58816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23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1) A page table is also needed for a virtual 		memory scheme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2) page table entry with virtual memory are 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lang="en-US" sz="2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Here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P bit - indicates whether page is present     in 	main 	   	memory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M bit - indicates whether page have been    	altered or not since the page was last loaded into 		main memory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Other control bits for managing protection or sharing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4"/>
          <p:cNvSpPr/>
          <p:nvPr/>
        </p:nvSpPr>
        <p:spPr>
          <a:xfrm>
            <a:off x="50760" y="46080"/>
            <a:ext cx="9093240" cy="6746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35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Address translation in a paging system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2" name="Google Shape;61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0000" y="1096920"/>
            <a:ext cx="7130880" cy="5094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5"/>
          <p:cNvSpPr txBox="1"/>
          <p:nvPr>
            <p:ph type="title"/>
          </p:nvPr>
        </p:nvSpPr>
        <p:spPr>
          <a:xfrm>
            <a:off x="457200" y="272880"/>
            <a:ext cx="8213760" cy="112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Formulas for paging</a:t>
            </a:r>
            <a:endParaRPr/>
          </a:p>
        </p:txBody>
      </p:sp>
      <p:sp>
        <p:nvSpPr>
          <p:cNvPr id="618" name="Google Shape;618;p35"/>
          <p:cNvSpPr txBox="1"/>
          <p:nvPr>
            <p:ph idx="1" type="subTitle"/>
          </p:nvPr>
        </p:nvSpPr>
        <p:spPr>
          <a:xfrm>
            <a:off x="457200" y="1401840"/>
            <a:ext cx="8544392" cy="5140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Main Memory-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Physical Address Space = Size of main memory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Size of main memory = Total number of frames x Page size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Frame size = Page size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number of frames in main memory = 2</a:t>
            </a:r>
            <a:r>
              <a:rPr b="0" baseline="3000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then number of bits in frame number = X bits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Page size = 2</a:t>
            </a:r>
            <a:r>
              <a:rPr b="0" baseline="3000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Bytes, then number of bits in page offset = X bits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size of main memory = 2</a:t>
            </a:r>
            <a:r>
              <a:rPr b="0" baseline="3000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Bytes, then number of bits in physical address = X bits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6"/>
          <p:cNvSpPr txBox="1"/>
          <p:nvPr>
            <p:ph type="title"/>
          </p:nvPr>
        </p:nvSpPr>
        <p:spPr>
          <a:xfrm>
            <a:off x="299804" y="0"/>
            <a:ext cx="8213760" cy="112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Formulas for paging</a:t>
            </a:r>
            <a:endParaRPr/>
          </a:p>
        </p:txBody>
      </p:sp>
      <p:sp>
        <p:nvSpPr>
          <p:cNvPr id="624" name="Google Shape;624;p36"/>
          <p:cNvSpPr txBox="1"/>
          <p:nvPr>
            <p:ph idx="1" type="subTitle"/>
          </p:nvPr>
        </p:nvSpPr>
        <p:spPr>
          <a:xfrm>
            <a:off x="299803" y="1065234"/>
            <a:ext cx="8724275" cy="57927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2600"/>
              <a:buFont typeface="Arial"/>
              <a:buNone/>
            </a:pPr>
            <a:r>
              <a:rPr b="1" i="0" lang="en-US" sz="2600" u="sng" cap="none" strike="noStrik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For Page Table-</a:t>
            </a:r>
            <a:endParaRPr b="1" i="0" sz="2600" u="none" cap="none" strike="noStrike">
              <a:solidFill>
                <a:srgbClr val="3030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-1651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Size of page table = Number of entries in page table x Page table entry size</a:t>
            </a:r>
            <a:endParaRPr/>
          </a:p>
          <a:p>
            <a:pPr indent="-1651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Number of entries in page table = Number of pages the process is divided</a:t>
            </a:r>
            <a:endParaRPr/>
          </a:p>
          <a:p>
            <a:pPr indent="-1651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Page table entry size = Number of bits in frame number + Number of bits used for optional fields if any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2800"/>
              <a:buFont typeface="Arial"/>
              <a:buNone/>
            </a:pPr>
            <a:r>
              <a:rPr b="1" i="0" lang="en-US" sz="2800" u="sng" cap="none" strike="noStrik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For Process-</a:t>
            </a:r>
            <a:endParaRPr b="1" i="0" sz="2800" u="none" cap="none" strike="noStrike">
              <a:solidFill>
                <a:srgbClr val="3030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-1778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Virtual Address Space = Size of process</a:t>
            </a:r>
            <a:endParaRPr/>
          </a:p>
          <a:p>
            <a:pPr indent="-1778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Number of pages the process is divided = Process size / Page size</a:t>
            </a:r>
            <a:endParaRPr/>
          </a:p>
          <a:p>
            <a:pPr indent="-1778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If process size = 2</a:t>
            </a:r>
            <a:r>
              <a:rPr b="0" baseline="30000" i="0" lang="en-US" sz="2800" u="none" cap="none" strike="noStrik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i="0" lang="en-US" sz="2800" u="none" cap="none" strike="noStrik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 bytes, then number of bits in virtual address space = X bits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30303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7"/>
          <p:cNvSpPr txBox="1"/>
          <p:nvPr>
            <p:ph idx="1" type="subTitle"/>
          </p:nvPr>
        </p:nvSpPr>
        <p:spPr>
          <a:xfrm>
            <a:off x="119921" y="149902"/>
            <a:ext cx="9024079" cy="5415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Ex:Consider a machine with 64 MB physical memory and a 32 bit virtual address space. If the page size is 4 KB,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Calculate the following:</a:t>
            </a:r>
            <a:endParaRPr/>
          </a:p>
          <a:p>
            <a:pPr indent="-514350" lvl="0" marL="514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Number of Bits in Physical Address</a:t>
            </a:r>
            <a:endParaRPr/>
          </a:p>
          <a:p>
            <a:pPr indent="-514350" lvl="0" marL="514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Number of Frames in Main Memory</a:t>
            </a:r>
            <a:endParaRPr/>
          </a:p>
          <a:p>
            <a:pPr indent="-514350" lvl="0" marL="514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Number of Bits in Page Offset</a:t>
            </a:r>
            <a:endParaRPr/>
          </a:p>
          <a:p>
            <a:pPr indent="-514350" lvl="0" marL="514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 Size</a:t>
            </a:r>
            <a:endParaRPr/>
          </a:p>
          <a:p>
            <a:pPr indent="-514350" lvl="0" marL="514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Number of Entries in Page Table</a:t>
            </a:r>
            <a:endParaRPr/>
          </a:p>
          <a:p>
            <a:pPr indent="-514350" lvl="0" marL="514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the approximate size of the page table?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8"/>
          <p:cNvSpPr txBox="1"/>
          <p:nvPr>
            <p:ph idx="1" type="subTitle"/>
          </p:nvPr>
        </p:nvSpPr>
        <p:spPr>
          <a:xfrm>
            <a:off x="0" y="0"/>
            <a:ext cx="8670960" cy="55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 Contd..: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Number of bits in Physical address</a:t>
            </a:r>
            <a:endParaRPr/>
          </a:p>
          <a:p>
            <a:pPr indent="44450" lvl="0" marL="7493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mo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Size of main memory= 64 MB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mo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				    = 2</a:t>
            </a:r>
            <a:r>
              <a:rPr b="0" baseline="30000" i="0" lang="en-US" sz="32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26</a:t>
            </a:r>
            <a:r>
              <a:rPr b="0" i="0" lang="en-US" sz="32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 B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mo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  Thus, Number of bits in physical address = 26 bits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mo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2. Number of frames in main memory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mo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	= Size of main memory / Frame size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mo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	= 64 MB / 4 KB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mo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	= 2</a:t>
            </a:r>
            <a:r>
              <a:rPr b="0" baseline="30000" i="0" lang="en-US" sz="32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26</a:t>
            </a:r>
            <a:r>
              <a:rPr b="0" i="0" lang="en-US" sz="32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 B / 2</a:t>
            </a:r>
            <a:r>
              <a:rPr b="0" baseline="30000" i="0" lang="en-US" sz="32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12</a:t>
            </a:r>
            <a:r>
              <a:rPr b="0" i="0" lang="en-US" sz="32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 B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mo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	= 2</a:t>
            </a:r>
            <a:r>
              <a:rPr b="0" baseline="30000" i="0" lang="en-US" sz="32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14</a:t>
            </a:r>
            <a:endParaRPr b="0" i="0" sz="32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mo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  Thus, Number of bits in frame number = 14 bits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509588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9"/>
          <p:cNvSpPr txBox="1"/>
          <p:nvPr>
            <p:ph idx="1" type="subTitle"/>
          </p:nvPr>
        </p:nvSpPr>
        <p:spPr>
          <a:xfrm>
            <a:off x="0" y="0"/>
            <a:ext cx="8670960" cy="55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 Contd..: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Number of Bits in Page Offset-</a:t>
            </a:r>
            <a:endParaRPr/>
          </a:p>
          <a:p>
            <a:pPr indent="10795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mo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We have,</a:t>
            </a:r>
            <a:endParaRPr/>
          </a:p>
          <a:p>
            <a:pPr indent="10795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mo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Page size</a:t>
            </a:r>
            <a:endParaRPr/>
          </a:p>
          <a:p>
            <a:pPr indent="10795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mo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= 4 KB</a:t>
            </a:r>
            <a:endParaRPr/>
          </a:p>
          <a:p>
            <a:pPr indent="10795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mo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= 2</a:t>
            </a:r>
            <a:r>
              <a:rPr b="0" baseline="30000" i="0" lang="en-US" sz="2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12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 B</a:t>
            </a:r>
            <a:endParaRPr/>
          </a:p>
          <a:p>
            <a:pPr indent="10795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mo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Thus, Number of bits in page offset = 12 bits</a:t>
            </a:r>
            <a:endParaRPr/>
          </a:p>
          <a:p>
            <a:pPr indent="10795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mo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 </a:t>
            </a:r>
            <a:endParaRPr/>
          </a:p>
          <a:p>
            <a:pPr indent="10795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mo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So, Physical address is-</a:t>
            </a:r>
            <a:endParaRPr/>
          </a:p>
          <a:p>
            <a:pPr indent="10795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030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74725" lvl="0" marL="9747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4.</a:t>
            </a:r>
            <a:r>
              <a:rPr b="1" i="0" lang="en-US" sz="1100" u="sng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b="1" i="0" lang="en-US" sz="2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 Size-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74725" lvl="0" marL="9747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103505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Number of bits in virtual address space = 32 bits</a:t>
            </a:r>
            <a:endParaRPr/>
          </a:p>
          <a:p>
            <a:pPr indent="103505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Thus,</a:t>
            </a:r>
            <a:endParaRPr/>
          </a:p>
          <a:p>
            <a:pPr indent="103505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 size</a:t>
            </a:r>
            <a:endParaRPr/>
          </a:p>
          <a:p>
            <a:pPr indent="103505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2</a:t>
            </a:r>
            <a:r>
              <a:rPr b="0" baseline="3000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32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B</a:t>
            </a:r>
            <a:endParaRPr/>
          </a:p>
          <a:p>
            <a:pPr indent="103505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4 GB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0" name="Google Shape;64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2801615"/>
            <a:ext cx="3429000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"/>
          <p:cNvSpPr/>
          <p:nvPr/>
        </p:nvSpPr>
        <p:spPr>
          <a:xfrm>
            <a:off x="0" y="0"/>
            <a:ext cx="9144000" cy="1219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4617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4617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4617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4617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4617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4617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4617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4617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4617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4617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4617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4617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4617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4617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4617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4617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4617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4617B"/>
                </a:solidFill>
                <a:latin typeface="Calibri"/>
                <a:ea typeface="Calibri"/>
                <a:cs typeface="Calibri"/>
                <a:sym typeface="Calibri"/>
              </a:rPr>
              <a:t>Non-contiguous Real memory management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4617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"/>
          <p:cNvSpPr/>
          <p:nvPr/>
        </p:nvSpPr>
        <p:spPr>
          <a:xfrm>
            <a:off x="0" y="609480"/>
            <a:ext cx="9144000" cy="6248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498240" lvl="0" marL="5140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98240" lvl="0" marL="5140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What should be size of chunks?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98240" lvl="0" marL="5140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Solutions are: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98240" lvl="0" marL="5140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1. Logical address space of a process can be noncontiguous; process is allocated physical memory whenever the latter is available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98240" lvl="0" marL="5140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2. Divide physical memory into fixed-sized blocks called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frames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(size is power of 2, between 512 bytes and 8192 bytes)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98240" lvl="0" marL="5140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3. Divide logical mry into blocks of same size called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pages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98240" lvl="0" marL="5140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4. Keep track of all free frames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98240" lvl="0" marL="5140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5. To run a program of size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n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pages, need to find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n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free frames and load program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98240" lvl="0" marL="5140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6. Set up a page table to translate logical to physical addresses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98240" lvl="0" marL="5140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Note: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98240" lvl="0" marL="5140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There will be some internal fragmentation (removes external fragmentation)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98240" lvl="0" marL="5140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4"/>
          <p:cNvSpPr/>
          <p:nvPr/>
        </p:nvSpPr>
        <p:spPr>
          <a:xfrm>
            <a:off x="7924680" y="6356520"/>
            <a:ext cx="762120" cy="3650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0"/>
          <p:cNvSpPr txBox="1"/>
          <p:nvPr>
            <p:ph idx="1" type="subTitle"/>
          </p:nvPr>
        </p:nvSpPr>
        <p:spPr>
          <a:xfrm>
            <a:off x="0" y="-1"/>
            <a:ext cx="9144000" cy="67155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 Contd..: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Number of Entries in Page Table-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Number of pages the process is divided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= Process size / Page size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= 4 GB / 4 KB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= 2</a:t>
            </a:r>
            <a:r>
              <a:rPr b="0" baseline="3000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pages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Thus, Number of entries in page table = 2</a:t>
            </a:r>
            <a:r>
              <a:rPr b="0" baseline="3000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entries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</a:t>
            </a:r>
            <a:r>
              <a:rPr b="0" i="0" lang="en-US" sz="1100" u="none" cap="none" strike="noStrike">
                <a:solidFill>
                  <a:srgbClr val="30303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Page table size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=Number of entries in page table x Page table entry size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= Number of entries in page table x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Number of bits in frame number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= 2</a:t>
            </a:r>
            <a:r>
              <a:rPr b="0" baseline="3000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x 14 bits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= 2</a:t>
            </a:r>
            <a:r>
              <a:rPr b="0" baseline="3000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x 16 bits (Approximating 14 bits ≈ 16 bits(including 				optional fields ))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2</a:t>
            </a:r>
            <a:r>
              <a:rPr b="0" baseline="3000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x 2 bytes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2 MB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1"/>
          <p:cNvSpPr/>
          <p:nvPr/>
        </p:nvSpPr>
        <p:spPr>
          <a:xfrm>
            <a:off x="685800" y="228600"/>
            <a:ext cx="8077320" cy="6094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000" strike="noStrike">
                <a:solidFill>
                  <a:srgbClr val="04617B"/>
                </a:solidFill>
                <a:latin typeface="Calibri"/>
                <a:ea typeface="Calibri"/>
                <a:cs typeface="Calibri"/>
                <a:sym typeface="Calibri"/>
              </a:rPr>
              <a:t>Implementation of Page </a:t>
            </a:r>
            <a:r>
              <a:rPr b="0" lang="en-US" sz="5000" strike="noStrike">
                <a:solidFill>
                  <a:srgbClr val="04617B"/>
                </a:solidFill>
                <a:latin typeface="Calibri"/>
                <a:ea typeface="Calibri"/>
                <a:cs typeface="Calibri"/>
                <a:sym typeface="Calibri"/>
              </a:rPr>
              <a:t>Table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41"/>
          <p:cNvSpPr/>
          <p:nvPr/>
        </p:nvSpPr>
        <p:spPr>
          <a:xfrm>
            <a:off x="0" y="685800"/>
            <a:ext cx="9144000" cy="58672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257399" lvl="0" marL="27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600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040" lvl="0" marL="257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lang="en-US" sz="2400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In this scheme every data/instruction access requires </a:t>
            </a:r>
            <a:r>
              <a:rPr b="1" i="1" lang="en-US" sz="2400" strike="noStrike">
                <a:solidFill>
                  <a:srgbClr val="FF0000"/>
                </a:solidFill>
                <a:latin typeface="Constantia"/>
                <a:ea typeface="Constantia"/>
                <a:cs typeface="Constantia"/>
                <a:sym typeface="Constantia"/>
              </a:rPr>
              <a:t>two memory accesses: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040" lvl="0" marL="257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lang="en-US" sz="2400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One for the page table and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040" lvl="0" marL="257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lang="en-US" sz="2400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One for the data/instruction.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040" lvl="0" marL="257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DD9"/>
              </a:buClr>
              <a:buSzPts val="2400"/>
              <a:buFont typeface="Arial"/>
              <a:buChar char="•"/>
            </a:pPr>
            <a:r>
              <a:rPr b="1" lang="en-US" sz="2400" strike="noStrike">
                <a:solidFill>
                  <a:srgbClr val="009DD9"/>
                </a:solidFill>
                <a:latin typeface="Constantia"/>
                <a:ea typeface="Constantia"/>
                <a:cs typeface="Constantia"/>
                <a:sym typeface="Constantia"/>
              </a:rPr>
              <a:t>Doubles memory access time!</a:t>
            </a:r>
            <a:r>
              <a:rPr b="0" lang="en-US" sz="2400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399" lvl="0" marL="27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The two memory access problem can be solved by the use of a special fast-lookup hardware cache called </a:t>
            </a:r>
            <a:r>
              <a:rPr b="0" i="1" lang="en-US" sz="2400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associative registers</a:t>
            </a:r>
            <a:r>
              <a:rPr b="0" lang="en-US" sz="2400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or </a:t>
            </a:r>
            <a:r>
              <a:rPr b="1" i="1" lang="en-US" sz="2400" strike="noStrike">
                <a:solidFill>
                  <a:srgbClr val="FF0000"/>
                </a:solidFill>
                <a:latin typeface="Constantia"/>
                <a:ea typeface="Constantia"/>
                <a:cs typeface="Constantia"/>
                <a:sym typeface="Constantia"/>
              </a:rPr>
              <a:t>translation look-aside buffers</a:t>
            </a:r>
            <a:r>
              <a:rPr b="1" lang="en-US" sz="2400" strike="noStrike">
                <a:solidFill>
                  <a:srgbClr val="FF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r>
              <a:rPr b="1" i="1" lang="en-US" sz="2400" strike="noStrike">
                <a:solidFill>
                  <a:srgbClr val="FF0000"/>
                </a:solidFill>
                <a:latin typeface="Constantia"/>
                <a:ea typeface="Constantia"/>
                <a:cs typeface="Constantia"/>
                <a:sym typeface="Constantia"/>
              </a:rPr>
              <a:t>(TLBs)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399" lvl="0" marL="27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 strike="noStrike">
                <a:solidFill>
                  <a:srgbClr val="FF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1"/>
          <p:cNvSpPr/>
          <p:nvPr/>
        </p:nvSpPr>
        <p:spPr>
          <a:xfrm>
            <a:off x="7924680" y="6356520"/>
            <a:ext cx="762120" cy="3650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52280" y="115920"/>
            <a:ext cx="8467560" cy="95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42"/>
          <p:cNvPicPr preferRelativeResize="0"/>
          <p:nvPr/>
        </p:nvPicPr>
        <p:blipFill rotWithShape="1">
          <a:blip r:embed="rId5">
            <a:alphaModFix/>
          </a:blip>
          <a:srcRect b="683" l="1292" r="1292" t="1039"/>
          <a:stretch/>
        </p:blipFill>
        <p:spPr>
          <a:xfrm>
            <a:off x="228600" y="1295280"/>
            <a:ext cx="8534520" cy="5184720"/>
          </a:xfrm>
          <a:prstGeom prst="rect">
            <a:avLst/>
          </a:prstGeom>
          <a:noFill/>
          <a:ln cap="flat" cmpd="sng" w="38150">
            <a:solidFill>
              <a:srgbClr val="CC66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664" name="Google Shape;664;p42"/>
          <p:cNvSpPr/>
          <p:nvPr/>
        </p:nvSpPr>
        <p:spPr>
          <a:xfrm>
            <a:off x="7924680" y="6356520"/>
            <a:ext cx="762120" cy="3650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3"/>
          <p:cNvSpPr/>
          <p:nvPr/>
        </p:nvSpPr>
        <p:spPr>
          <a:xfrm>
            <a:off x="612720" y="228600"/>
            <a:ext cx="8153280" cy="9907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-201600" lvl="0" marL="21564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Page fault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43"/>
          <p:cNvSpPr/>
          <p:nvPr/>
        </p:nvSpPr>
        <p:spPr>
          <a:xfrm>
            <a:off x="0" y="1271520"/>
            <a:ext cx="533520" cy="2444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2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43"/>
          <p:cNvSpPr/>
          <p:nvPr/>
        </p:nvSpPr>
        <p:spPr>
          <a:xfrm>
            <a:off x="612720" y="1600200"/>
            <a:ext cx="8153280" cy="50292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303120" lvl="0" marL="30312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ts val="2800"/>
              <a:buFont typeface="Noto Sans Symbols"/>
              <a:buChar char="❑"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there is a reference to a page, first reference to that page will trap to operating system as a: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3120" lvl="0" marL="31716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              </a:t>
            </a:r>
            <a:r>
              <a:rPr b="1" lang="en-US" sz="2800" strike="noStrike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page fault trap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3120" lvl="0" marL="31716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 strike="noStrike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4"/>
          <p:cNvSpPr/>
          <p:nvPr/>
        </p:nvSpPr>
        <p:spPr>
          <a:xfrm>
            <a:off x="0" y="0"/>
            <a:ext cx="8229600" cy="5763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Steps in Handling a Page Fault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44"/>
          <p:cNvSpPr/>
          <p:nvPr/>
        </p:nvSpPr>
        <p:spPr>
          <a:xfrm>
            <a:off x="1523880" y="3429000"/>
            <a:ext cx="609840" cy="3682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201600" lvl="0" marL="2156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/>
          </a:p>
        </p:txBody>
      </p:sp>
      <p:sp>
        <p:nvSpPr>
          <p:cNvPr id="683" name="Google Shape;683;p44"/>
          <p:cNvSpPr/>
          <p:nvPr/>
        </p:nvSpPr>
        <p:spPr>
          <a:xfrm>
            <a:off x="0" y="1981080"/>
            <a:ext cx="2133720" cy="198144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noFill/>
          <a:ln cap="flat" cmpd="sng" w="2555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CPU checks TLB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44"/>
          <p:cNvSpPr/>
          <p:nvPr/>
        </p:nvSpPr>
        <p:spPr>
          <a:xfrm>
            <a:off x="1066680" y="4114800"/>
            <a:ext cx="762120" cy="3682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201600" lvl="0" marL="2156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/>
          </a:p>
        </p:txBody>
      </p:sp>
      <p:sp>
        <p:nvSpPr>
          <p:cNvPr id="685" name="Google Shape;685;p44"/>
          <p:cNvSpPr/>
          <p:nvPr/>
        </p:nvSpPr>
        <p:spPr>
          <a:xfrm>
            <a:off x="0" y="4724280"/>
            <a:ext cx="1295280" cy="17398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201600" lvl="0" marL="2156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CPU generates physical address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44"/>
          <p:cNvSpPr/>
          <p:nvPr/>
        </p:nvSpPr>
        <p:spPr>
          <a:xfrm>
            <a:off x="6705720" y="6027840"/>
            <a:ext cx="2057400" cy="8254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201600" lvl="0" marL="2156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Make same entry in TLB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7" name="Google Shape;687;p44"/>
          <p:cNvCxnSpPr/>
          <p:nvPr/>
        </p:nvCxnSpPr>
        <p:spPr>
          <a:xfrm flipH="1">
            <a:off x="1064880" y="3962520"/>
            <a:ext cx="2160" cy="762480"/>
          </a:xfrm>
          <a:prstGeom prst="straightConnector1">
            <a:avLst/>
          </a:prstGeom>
          <a:noFill/>
          <a:ln cap="flat" cmpd="sng" w="2555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688" name="Google Shape;688;p44"/>
          <p:cNvSpPr/>
          <p:nvPr/>
        </p:nvSpPr>
        <p:spPr>
          <a:xfrm>
            <a:off x="6095880" y="5867280"/>
            <a:ext cx="533520" cy="533520"/>
          </a:xfrm>
          <a:prstGeom prst="ellipse">
            <a:avLst/>
          </a:prstGeom>
          <a:gradFill>
            <a:gsLst>
              <a:gs pos="0">
                <a:srgbClr val="B7D3ED"/>
              </a:gs>
              <a:gs pos="100000">
                <a:srgbClr val="E9F0F8"/>
              </a:gs>
            </a:gsLst>
            <a:lin ang="5400000" scaled="0"/>
          </a:gradFill>
          <a:ln cap="flat" cmpd="sng" w="19075">
            <a:solidFill>
              <a:srgbClr val="6B859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6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9" name="Google Shape;68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0845" y="797042"/>
            <a:ext cx="7010280" cy="5010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0" name="Google Shape;690;p44"/>
          <p:cNvCxnSpPr/>
          <p:nvPr/>
        </p:nvCxnSpPr>
        <p:spPr>
          <a:xfrm>
            <a:off x="6475320" y="4191120"/>
            <a:ext cx="535680" cy="1829520"/>
          </a:xfrm>
          <a:prstGeom prst="straightConnector1">
            <a:avLst/>
          </a:prstGeom>
          <a:noFill/>
          <a:ln cap="flat" cmpd="sng" w="19075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691" name="Google Shape;691;p44"/>
          <p:cNvSpPr/>
          <p:nvPr/>
        </p:nvSpPr>
        <p:spPr>
          <a:xfrm>
            <a:off x="2438280" y="5791320"/>
            <a:ext cx="533520" cy="533160"/>
          </a:xfrm>
          <a:prstGeom prst="ellipse">
            <a:avLst/>
          </a:prstGeom>
          <a:gradFill>
            <a:gsLst>
              <a:gs pos="0">
                <a:srgbClr val="B7D3ED"/>
              </a:gs>
              <a:gs pos="100000">
                <a:srgbClr val="E9F0F8"/>
              </a:gs>
            </a:gsLst>
            <a:lin ang="5400000" scaled="0"/>
          </a:gradFill>
          <a:ln cap="flat" cmpd="sng" w="19075">
            <a:solidFill>
              <a:srgbClr val="6B859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7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44"/>
          <p:cNvSpPr/>
          <p:nvPr/>
        </p:nvSpPr>
        <p:spPr>
          <a:xfrm>
            <a:off x="3200400" y="6027840"/>
            <a:ext cx="2057400" cy="8254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201600" lvl="0" marL="2156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Restart instruction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45"/>
          <p:cNvSpPr/>
          <p:nvPr/>
        </p:nvSpPr>
        <p:spPr>
          <a:xfrm>
            <a:off x="612720" y="228600"/>
            <a:ext cx="8153280" cy="9907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-201600" lvl="0" marL="21564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happens if there is no free frame?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45"/>
          <p:cNvSpPr/>
          <p:nvPr/>
        </p:nvSpPr>
        <p:spPr>
          <a:xfrm>
            <a:off x="826920" y="1425600"/>
            <a:ext cx="8088480" cy="45115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312479" lvl="0" marL="4172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</a:pPr>
            <a:r>
              <a:rPr b="0" lang="en-US" sz="3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Page replacement –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9600" lvl="0" marL="4316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Find some page in memory, but not really in use, swap it out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20" lvl="1" marL="8492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−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 some page replacement algorithm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20" lvl="1" marL="8492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−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performance – want an algorithm which will result in minimum number of page faults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2479" lvl="0" marL="4172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</a:pPr>
            <a:r>
              <a:rPr b="0" lang="en-US" sz="3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Same page may be brought into memory several times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46"/>
          <p:cNvSpPr/>
          <p:nvPr/>
        </p:nvSpPr>
        <p:spPr>
          <a:xfrm>
            <a:off x="612720" y="228600"/>
            <a:ext cx="8153280" cy="9907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-201600" lvl="0" marL="21564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Page Replacement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46"/>
          <p:cNvSpPr/>
          <p:nvPr/>
        </p:nvSpPr>
        <p:spPr>
          <a:xfrm>
            <a:off x="228600" y="1600200"/>
            <a:ext cx="8915400" cy="5257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312479" lvl="0" marL="4172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</a:pPr>
            <a:r>
              <a:rPr b="0" lang="en-US" sz="3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Prevent over-allocation of memory by modifying page-fault service routine to include page replacement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2479" lvl="0" marL="4172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</a:pPr>
            <a:r>
              <a:rPr b="0" lang="en-US" sz="3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</a:t>
            </a:r>
            <a:r>
              <a:rPr b="1" lang="en-US" sz="3200" strike="noStrike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modify (dirty) bit </a:t>
            </a:r>
            <a:r>
              <a:rPr b="0" lang="en-US" sz="3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reduce overhead of page transfers – only modified pages are written to disk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47"/>
          <p:cNvSpPr/>
          <p:nvPr/>
        </p:nvSpPr>
        <p:spPr>
          <a:xfrm>
            <a:off x="612720" y="228600"/>
            <a:ext cx="8153280" cy="9907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-201600" lvl="0" marL="21564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Basic Page Replacement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47"/>
          <p:cNvSpPr/>
          <p:nvPr/>
        </p:nvSpPr>
        <p:spPr>
          <a:xfrm>
            <a:off x="831960" y="1440000"/>
            <a:ext cx="8312040" cy="54180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365040" lvl="0" marL="365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ts val="2800"/>
              <a:buFont typeface="Noto Sans Symbols"/>
              <a:buAutoNum type="arabicPeriod"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Find the location of the desired page on disk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5040" lvl="0" marL="365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ts val="2800"/>
              <a:buFont typeface="Noto Sans Symbols"/>
              <a:buAutoNum type="arabicPeriod"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Find a free frame: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-  If there is a free frame, use it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-</a:t>
            </a: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If there is no free frame, use a page             replacement algorithm to select a </a:t>
            </a:r>
            <a:r>
              <a:rPr b="1" lang="en-US" sz="2800" strike="noStrike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victim</a:t>
            </a:r>
            <a:r>
              <a:rPr b="0" lang="en-US" sz="2800" strike="noStrike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frame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5040" lvl="0" marL="365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ts val="2800"/>
              <a:buFont typeface="Noto Sans Symbols"/>
              <a:buAutoNum type="arabicPeriod"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Bring  the desired page into the (newly) free frame; update the page and frame tables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5040" lvl="0" marL="365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ts val="2800"/>
              <a:buFont typeface="Noto Sans Symbols"/>
              <a:buAutoNum type="arabicPeriod"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Restart the process/instruction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48"/>
          <p:cNvSpPr/>
          <p:nvPr/>
        </p:nvSpPr>
        <p:spPr>
          <a:xfrm>
            <a:off x="609480" y="228600"/>
            <a:ext cx="8153640" cy="9907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-201600" lvl="0" marL="21564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Page Replacement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8" name="Google Shape;728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" y="1357200"/>
            <a:ext cx="8686800" cy="4781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49"/>
          <p:cNvSpPr/>
          <p:nvPr/>
        </p:nvSpPr>
        <p:spPr>
          <a:xfrm>
            <a:off x="457200" y="304920"/>
            <a:ext cx="8153280" cy="9903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-201600" lvl="0" marL="21564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Page Replacement Algorithms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49"/>
          <p:cNvSpPr/>
          <p:nvPr/>
        </p:nvSpPr>
        <p:spPr>
          <a:xfrm>
            <a:off x="228600" y="1752480"/>
            <a:ext cx="8718480" cy="43671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312479" lvl="0" marL="4172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</a:pPr>
            <a:r>
              <a:rPr b="0" lang="en-US" sz="3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Want lowest page-fault rate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9600" lvl="0" marL="4316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2479" lvl="0" marL="4172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</a:pPr>
            <a:r>
              <a:rPr b="0" lang="en-US" sz="3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Evaluate algorithm by running it on a particular string of memory references (reference string) and computing the number of page faults on that string.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2479" lvl="0" marL="4172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</a:pPr>
            <a:r>
              <a:rPr b="0" lang="en-US" sz="3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page fault rate decides the which page replacement algorithm is best.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9600" lvl="0" marL="4316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"/>
          <p:cNvSpPr/>
          <p:nvPr/>
        </p:nvSpPr>
        <p:spPr>
          <a:xfrm>
            <a:off x="304920" y="228600"/>
            <a:ext cx="8381880" cy="8380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257040" lvl="0" marL="27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0F6FC6"/>
                </a:solidFill>
                <a:latin typeface="Arial"/>
                <a:ea typeface="Arial"/>
                <a:cs typeface="Arial"/>
                <a:sym typeface="Arial"/>
              </a:rPr>
              <a:t>Simple paging: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5"/>
          <p:cNvSpPr/>
          <p:nvPr/>
        </p:nvSpPr>
        <p:spPr>
          <a:xfrm>
            <a:off x="762120" y="1066680"/>
            <a:ext cx="7351560" cy="47944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257040" lvl="0" marL="257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ts val="2800"/>
              <a:buFont typeface="Noto Sans Symbols"/>
              <a:buChar char="⚫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Address Translation Scheme: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040" lvl="0" marL="257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ts val="2600"/>
              <a:buFont typeface="Noto Sans Symbols"/>
              <a:buChar char="⚫"/>
            </a:pPr>
            <a:r>
              <a:rPr b="0" i="0" lang="en-US" sz="26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Address generated by CPU is divided into: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9760" lvl="1" marL="623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6FC6"/>
              </a:buClr>
              <a:buSzPts val="2400"/>
              <a:buFont typeface="Noto Sans Symbols"/>
              <a:buChar char="⚫"/>
            </a:pPr>
            <a:r>
              <a:rPr b="0" i="1" lang="en-US" sz="24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Page number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(p)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841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  Used as an index into a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page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table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which contains base address of each page in physical memory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399" lvl="0" marL="27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9760" lvl="1" marL="623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6FC6"/>
              </a:buClr>
              <a:buSzPts val="2400"/>
              <a:buFont typeface="Noto Sans Symbols"/>
              <a:buChar char="⚫"/>
            </a:pPr>
            <a:r>
              <a:rPr b="0" i="1" lang="en-US" sz="24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Page offset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(d)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399" lvl="0" marL="27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  combined with base address to define the physical memory address that is sent to the memory unit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5"/>
          <p:cNvSpPr/>
          <p:nvPr/>
        </p:nvSpPr>
        <p:spPr>
          <a:xfrm>
            <a:off x="7924680" y="6356520"/>
            <a:ext cx="762120" cy="3650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50"/>
          <p:cNvSpPr/>
          <p:nvPr/>
        </p:nvSpPr>
        <p:spPr>
          <a:xfrm>
            <a:off x="612720" y="1600200"/>
            <a:ext cx="8153280" cy="44956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312479" lvl="0" marL="4172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Noto Sans Symbols"/>
              <a:buChar char="●"/>
            </a:pPr>
            <a:r>
              <a:rPr b="0" lang="en-US" sz="29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Associates with each page the time when that page was brought into memory.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2479" lvl="0" marL="4172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Noto Sans Symbols"/>
              <a:buChar char="●"/>
            </a:pPr>
            <a:r>
              <a:rPr b="0" lang="en-US" sz="29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a page must be replaced ,the oldest page is chosen.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9600" lvl="0" marL="4316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9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50"/>
          <p:cNvSpPr/>
          <p:nvPr/>
        </p:nvSpPr>
        <p:spPr>
          <a:xfrm>
            <a:off x="0" y="1271520"/>
            <a:ext cx="533520" cy="2444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2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50"/>
          <p:cNvSpPr/>
          <p:nvPr/>
        </p:nvSpPr>
        <p:spPr>
          <a:xfrm>
            <a:off x="612720" y="228600"/>
            <a:ext cx="8153280" cy="9907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-201600" lvl="0" marL="21564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FIFO Page Replacement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51"/>
          <p:cNvSpPr/>
          <p:nvPr/>
        </p:nvSpPr>
        <p:spPr>
          <a:xfrm>
            <a:off x="609480" y="228600"/>
            <a:ext cx="8153640" cy="9907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-201600" lvl="0" marL="21564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FIFO Page Replacement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5" name="Google Shape;755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936" y="1022915"/>
            <a:ext cx="8458200" cy="3519720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51"/>
          <p:cNvSpPr/>
          <p:nvPr/>
        </p:nvSpPr>
        <p:spPr>
          <a:xfrm>
            <a:off x="4724280" y="5943600"/>
            <a:ext cx="2514600" cy="3682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of Hits=5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52"/>
          <p:cNvSpPr/>
          <p:nvPr/>
        </p:nvSpPr>
        <p:spPr>
          <a:xfrm>
            <a:off x="612720" y="228600"/>
            <a:ext cx="8153280" cy="9907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-201600" lvl="0" marL="21564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Optimal Algorithm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52"/>
          <p:cNvSpPr/>
          <p:nvPr/>
        </p:nvSpPr>
        <p:spPr>
          <a:xfrm>
            <a:off x="612720" y="1600200"/>
            <a:ext cx="8153280" cy="44956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312479" lvl="0" marL="4172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Noto Sans Symbols"/>
              <a:buChar char="●"/>
            </a:pPr>
            <a:r>
              <a:rPr b="0" lang="en-US" sz="29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replace the page that will not be used for the longest period of time.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2479" lvl="0" marL="4172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Noto Sans Symbols"/>
              <a:buChar char="●"/>
            </a:pPr>
            <a:r>
              <a:rPr b="0" lang="en-US" sz="29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algorithm guarantees lowest possible page fault rate for a fixed number of frames.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9600" lvl="0" marL="4316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9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53"/>
          <p:cNvSpPr/>
          <p:nvPr/>
        </p:nvSpPr>
        <p:spPr>
          <a:xfrm>
            <a:off x="609480" y="228600"/>
            <a:ext cx="8153640" cy="9907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-201600" lvl="0" marL="21564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Optimal Page Replacement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4" name="Google Shape;774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0880" y="1819440"/>
            <a:ext cx="8534520" cy="4200480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53"/>
          <p:cNvSpPr/>
          <p:nvPr/>
        </p:nvSpPr>
        <p:spPr>
          <a:xfrm>
            <a:off x="4724280" y="5943600"/>
            <a:ext cx="2514600" cy="3682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of Hits=11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54"/>
          <p:cNvSpPr/>
          <p:nvPr/>
        </p:nvSpPr>
        <p:spPr>
          <a:xfrm>
            <a:off x="612720" y="228600"/>
            <a:ext cx="8153280" cy="9907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-201600" lvl="0" marL="21564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LRU algorithm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54"/>
          <p:cNvSpPr/>
          <p:nvPr/>
        </p:nvSpPr>
        <p:spPr>
          <a:xfrm>
            <a:off x="612720" y="1600200"/>
            <a:ext cx="8153280" cy="44956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312479" lvl="0" marL="4172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Noto Sans Symbols"/>
              <a:buChar char="●"/>
            </a:pPr>
            <a:r>
              <a:rPr b="0" lang="en-US" sz="29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replaces the page that has not been used for the longest period of time.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2479" lvl="0" marL="4172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Noto Sans Symbols"/>
              <a:buChar char="●"/>
            </a:pPr>
            <a:r>
              <a:rPr b="0" lang="en-US" sz="29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LRU algorithm associates with each page the time of that page’s last use.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5"/>
          <p:cNvSpPr/>
          <p:nvPr/>
        </p:nvSpPr>
        <p:spPr>
          <a:xfrm>
            <a:off x="609480" y="228600"/>
            <a:ext cx="8153640" cy="9907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-201600" lvl="0" marL="21564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LRU Page Replacement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3" name="Google Shape;793;p55"/>
          <p:cNvPicPr preferRelativeResize="0"/>
          <p:nvPr/>
        </p:nvPicPr>
        <p:blipFill rotWithShape="1">
          <a:blip r:embed="rId4">
            <a:alphaModFix/>
          </a:blip>
          <a:srcRect b="32361" l="808" r="789" t="32879"/>
          <a:stretch/>
        </p:blipFill>
        <p:spPr>
          <a:xfrm>
            <a:off x="304920" y="1752480"/>
            <a:ext cx="8232480" cy="3959280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55"/>
          <p:cNvSpPr/>
          <p:nvPr/>
        </p:nvSpPr>
        <p:spPr>
          <a:xfrm>
            <a:off x="4724280" y="5943600"/>
            <a:ext cx="2514600" cy="3682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of Hits=8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56"/>
          <p:cNvSpPr/>
          <p:nvPr/>
        </p:nvSpPr>
        <p:spPr>
          <a:xfrm>
            <a:off x="612720" y="228600"/>
            <a:ext cx="8153280" cy="9907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-201600" lvl="0" marL="21564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Combined example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56"/>
          <p:cNvSpPr/>
          <p:nvPr/>
        </p:nvSpPr>
        <p:spPr>
          <a:xfrm>
            <a:off x="612720" y="1600200"/>
            <a:ext cx="8153280" cy="44956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3" name="Google Shape;803;p56"/>
          <p:cNvSpPr/>
          <p:nvPr/>
        </p:nvSpPr>
        <p:spPr>
          <a:xfrm>
            <a:off x="0" y="1271520"/>
            <a:ext cx="533520" cy="2444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2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4" name="Google Shape;804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760" y="1600200"/>
            <a:ext cx="8519070" cy="3228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57"/>
          <p:cNvSpPr txBox="1"/>
          <p:nvPr>
            <p:ph type="title"/>
          </p:nvPr>
        </p:nvSpPr>
        <p:spPr>
          <a:xfrm>
            <a:off x="457200" y="272880"/>
            <a:ext cx="8213760" cy="112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Page Size</a:t>
            </a:r>
            <a:endParaRPr/>
          </a:p>
        </p:txBody>
      </p:sp>
      <p:sp>
        <p:nvSpPr>
          <p:cNvPr id="810" name="Google Shape;810;p57"/>
          <p:cNvSpPr txBox="1"/>
          <p:nvPr>
            <p:ph idx="1" type="subTitle"/>
          </p:nvPr>
        </p:nvSpPr>
        <p:spPr>
          <a:xfrm>
            <a:off x="337278" y="1095214"/>
            <a:ext cx="8626839" cy="525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71500" lvl="0" marL="571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Smaller page size, less amount of internal fragmentation</a:t>
            </a:r>
            <a:endParaRPr/>
          </a:p>
          <a:p>
            <a:pPr indent="-571500" lvl="0" marL="571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Smaller page size, more pages required per process</a:t>
            </a:r>
            <a:endParaRPr/>
          </a:p>
          <a:p>
            <a:pPr indent="-571500" lvl="0" marL="571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pages per process means larger page tables</a:t>
            </a:r>
            <a:endParaRPr/>
          </a:p>
          <a:p>
            <a:pPr indent="-571500" lvl="0" marL="571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Larger page tables means large portion of page tables in virtual memory.</a:t>
            </a:r>
            <a:endParaRPr/>
          </a:p>
          <a:p>
            <a:pPr indent="-571500" lvl="0" marL="571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Secondary memory is designed to efficiently  transfer large blocks of data, so a large page size is better</a:t>
            </a:r>
            <a:endParaRPr/>
          </a:p>
          <a:p>
            <a:pPr indent="-342900" lvl="0" marL="571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58"/>
          <p:cNvSpPr txBox="1"/>
          <p:nvPr>
            <p:ph type="title"/>
          </p:nvPr>
        </p:nvSpPr>
        <p:spPr>
          <a:xfrm>
            <a:off x="127416" y="0"/>
            <a:ext cx="8213760" cy="629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Page Size</a:t>
            </a:r>
            <a:endParaRPr/>
          </a:p>
        </p:txBody>
      </p:sp>
      <p:sp>
        <p:nvSpPr>
          <p:cNvPr id="816" name="Google Shape;816;p58"/>
          <p:cNvSpPr txBox="1"/>
          <p:nvPr>
            <p:ph idx="1" type="subTitle"/>
          </p:nvPr>
        </p:nvSpPr>
        <p:spPr>
          <a:xfrm>
            <a:off x="127416" y="629586"/>
            <a:ext cx="9016584" cy="70903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71500" lvl="0" marL="571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Small page size, large number of pages will be found in main memory</a:t>
            </a:r>
            <a:endParaRPr/>
          </a:p>
          <a:p>
            <a:pPr indent="-571500" lvl="0" marL="571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time goes on during execution, the pages in memory will all contain portions of the process near recent references .🡪  Page faults low.</a:t>
            </a:r>
            <a:endParaRPr/>
          </a:p>
          <a:p>
            <a:pPr indent="-571500" lvl="0" marL="571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Increased page size causes pages to contain locations further from any recent reference 🡪 Page faults rise.</a:t>
            </a:r>
            <a:endParaRPr/>
          </a:p>
          <a:p>
            <a:pPr indent="-571500" lvl="0" marL="571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 finally page size is related to the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size of MM,and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program size ,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address space used by applications is also growing</a:t>
            </a:r>
            <a:endParaRPr/>
          </a:p>
          <a:p>
            <a:pPr indent="-457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However most commercial OS support only one page ,Whereas multiple page size (settings of My computer) also can be set under the guidance of computer technician </a:t>
            </a:r>
            <a:endParaRPr/>
          </a:p>
          <a:p>
            <a:pPr indent="-393700" lvl="0" marL="571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9"/>
          <p:cNvSpPr txBox="1"/>
          <p:nvPr>
            <p:ph type="title"/>
          </p:nvPr>
        </p:nvSpPr>
        <p:spPr>
          <a:xfrm>
            <a:off x="457200" y="272880"/>
            <a:ext cx="8213760" cy="112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Example Page Size</a:t>
            </a:r>
            <a:endParaRPr/>
          </a:p>
        </p:txBody>
      </p:sp>
      <p:pic>
        <p:nvPicPr>
          <p:cNvPr id="822" name="Google Shape;82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0752" y="1237150"/>
            <a:ext cx="5346655" cy="5492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04920" y="0"/>
            <a:ext cx="4461120" cy="6472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67080" y="228600"/>
            <a:ext cx="4876920" cy="312408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6"/>
          <p:cNvSpPr/>
          <p:nvPr/>
        </p:nvSpPr>
        <p:spPr>
          <a:xfrm>
            <a:off x="7924680" y="6356520"/>
            <a:ext cx="762120" cy="3650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60"/>
          <p:cNvSpPr/>
          <p:nvPr/>
        </p:nvSpPr>
        <p:spPr>
          <a:xfrm>
            <a:off x="0" y="6248520"/>
            <a:ext cx="533520" cy="3808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400" strike="noStrike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60"/>
          <p:cNvSpPr/>
          <p:nvPr/>
        </p:nvSpPr>
        <p:spPr>
          <a:xfrm>
            <a:off x="266760" y="0"/>
            <a:ext cx="8229600" cy="5760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Thrashing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60"/>
          <p:cNvSpPr/>
          <p:nvPr/>
        </p:nvSpPr>
        <p:spPr>
          <a:xfrm>
            <a:off x="266759" y="721653"/>
            <a:ext cx="4185319" cy="44830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303120" lvl="0" marL="3031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ts val="2400"/>
              <a:buFont typeface="Noto Sans Symbols"/>
              <a:buChar char="◻"/>
            </a:pPr>
            <a:r>
              <a:rPr b="0" lang="en-US" sz="2400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If a process does not have “enough” pages, the page-fault rate is very high.  This leads to: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520" lvl="1" marL="623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B6D2"/>
              </a:buClr>
              <a:buSzPts val="2000"/>
              <a:buFont typeface="Noto Sans Symbols"/>
              <a:buChar char="🞑"/>
            </a:pPr>
            <a:r>
              <a:rPr b="0" i="0" lang="en-US" sz="2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low CPU utilization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520" lvl="1" marL="623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B6D2"/>
              </a:buClr>
              <a:buSzPts val="2000"/>
              <a:buFont typeface="Noto Sans Symbols"/>
              <a:buChar char="🞑"/>
            </a:pPr>
            <a:r>
              <a:rPr b="0" i="0" lang="en-US" sz="2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operating system thinks that it needs to increase the degree of multiprogramming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520" lvl="1" marL="623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B6D2"/>
              </a:buClr>
              <a:buSzPts val="2000"/>
              <a:buFont typeface="Noto Sans Symbols"/>
              <a:buChar char="🞑"/>
            </a:pPr>
            <a:r>
              <a:rPr b="0" i="0" lang="en-US" sz="2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another process added to the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3120" lvl="0" marL="3031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ts val="2400"/>
              <a:buFont typeface="Noto Sans Symbols"/>
              <a:buChar char="◻"/>
            </a:pPr>
            <a:r>
              <a:rPr b="1" lang="en-US" sz="2400" strike="noStrike">
                <a:solidFill>
                  <a:srgbClr val="3366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Thrashing</a:t>
            </a:r>
            <a:r>
              <a:rPr b="0" lang="en-US" sz="2400" strike="noStrike">
                <a:solidFill>
                  <a:srgbClr val="3366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b="0" lang="en-US" sz="24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≡</a:t>
            </a:r>
            <a:r>
              <a:rPr b="0" lang="en-US" sz="2400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a processor is busy swapping pages in and out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2" name="Google Shape;83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0625" y="0"/>
            <a:ext cx="5017801" cy="542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61"/>
          <p:cNvSpPr/>
          <p:nvPr/>
        </p:nvSpPr>
        <p:spPr>
          <a:xfrm>
            <a:off x="266760" y="0"/>
            <a:ext cx="8229600" cy="5760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Thrashing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61"/>
          <p:cNvSpPr/>
          <p:nvPr/>
        </p:nvSpPr>
        <p:spPr>
          <a:xfrm>
            <a:off x="152802" y="721653"/>
            <a:ext cx="8457516" cy="2950937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303120" lvl="0" marL="3031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ts val="2400"/>
              <a:buFont typeface="Noto Sans Symbols"/>
              <a:buChar char="◻"/>
            </a:pPr>
            <a:r>
              <a:rPr b="0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Hence to improve CPU utilization and one of the solution to the thrashing  is the </a:t>
            </a:r>
            <a:r>
              <a:rPr b="1" lang="en-US" sz="28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Working Set strategy</a:t>
            </a:r>
            <a:r>
              <a:rPr b="0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303120" lvl="0" marL="3031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ts val="2400"/>
              <a:buFont typeface="Noto Sans Symbols"/>
              <a:buChar char="◻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uses Δ, working set window.</a:t>
            </a:r>
            <a:endParaRPr/>
          </a:p>
          <a:p>
            <a:pPr indent="-303120" lvl="0" marL="3031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ts val="2400"/>
              <a:buFont typeface="Noto Sans Symbols"/>
              <a:buChar char="◻"/>
            </a:pPr>
            <a:r>
              <a:rPr b="0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examines recent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Δ page references.</a:t>
            </a:r>
            <a:endParaRPr/>
          </a:p>
          <a:p>
            <a:pPr indent="-150719" lvl="0" marL="3031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0719" lvl="0" marL="3031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0719" lvl="0" marL="3031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0719" lvl="0" marL="3031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0719" lvl="0" marL="3031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0719" lvl="0" marL="3031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0719" lvl="0" marL="3031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3120" lvl="0" marL="3031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ts val="2400"/>
              <a:buFont typeface="Noto Sans Symbols"/>
              <a:buChar char="◻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a page is in active use , then it will be in working set and</a:t>
            </a:r>
            <a:endParaRPr/>
          </a:p>
          <a:p>
            <a:pPr indent="-303120" lvl="0" marL="3031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ts val="2400"/>
              <a:buFont typeface="Noto Sans Symbols"/>
              <a:buChar char="◻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it is no longer being use, then it will be dropped from the working set window.</a:t>
            </a:r>
            <a:endParaRPr/>
          </a:p>
          <a:p>
            <a:pPr indent="-150719" lvl="0" marL="3031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ts val="2400"/>
              <a:buFont typeface="Noto Sans Symbols"/>
              <a:buNone/>
            </a:pPr>
            <a:r>
              <a:t/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0719" lvl="0" marL="3031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0719" lvl="0" marL="3031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ts val="2400"/>
              <a:buFont typeface="Noto Sans Symbols"/>
              <a:buNone/>
            </a:pPr>
            <a:r>
              <a:t/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0719" lvl="0" marL="3031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0719" lvl="0" marL="3031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ts val="2400"/>
              <a:buFont typeface="Noto Sans Symbols"/>
              <a:buNone/>
            </a:pPr>
            <a:r>
              <a:t/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0719" lvl="0" marL="3031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1" name="Google Shape;84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8212" y="3271926"/>
            <a:ext cx="1931236" cy="801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1837" y="2678587"/>
            <a:ext cx="7600326" cy="652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02924" y="3310161"/>
            <a:ext cx="1931236" cy="652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7193" y="4280063"/>
            <a:ext cx="2543175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6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81560" y="4209659"/>
            <a:ext cx="175260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>
                                            <p:txEl>
                                              <p:pRg end="22" st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62"/>
          <p:cNvSpPr txBox="1"/>
          <p:nvPr/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15900" lvl="0" marL="215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0"/>
              <a:buFont typeface="Noto Sans Symbols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Allocation of frames</a:t>
            </a:r>
            <a:endParaRPr/>
          </a:p>
        </p:txBody>
      </p:sp>
      <p:sp>
        <p:nvSpPr>
          <p:cNvPr id="852" name="Google Shape;852;p62"/>
          <p:cNvSpPr txBox="1"/>
          <p:nvPr/>
        </p:nvSpPr>
        <p:spPr>
          <a:xfrm>
            <a:off x="-134912" y="932696"/>
            <a:ext cx="9144000" cy="59253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31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5"/>
              <a:buFont typeface="Noto Sans Symbols"/>
              <a:buChar char="●"/>
            </a:pPr>
            <a:r>
              <a:rPr b="0" i="0" lang="en-US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process needs </a:t>
            </a:r>
            <a:r>
              <a:rPr b="0" i="1" lang="en-US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minimum</a:t>
            </a:r>
            <a:r>
              <a:rPr b="0" i="0" lang="en-US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number of pages</a:t>
            </a:r>
            <a:endParaRPr/>
          </a:p>
          <a:p>
            <a:pPr indent="-323850" lvl="0" marL="431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305"/>
              <a:buFont typeface="Noto Sans Symbols"/>
              <a:buChar char="●"/>
            </a:pPr>
            <a:r>
              <a:rPr b="0" i="0" lang="en-US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 must decide how many pages to bring in,</a:t>
            </a:r>
            <a:endParaRPr/>
          </a:p>
          <a:p>
            <a:pPr indent="-317500" lvl="0" marL="319088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740"/>
              <a:buFont typeface="Arial"/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i.e how much main memory to allocate to a particular process. </a:t>
            </a:r>
            <a:endParaRPr/>
          </a:p>
          <a:p>
            <a:pPr indent="-323850" lvl="0" marL="431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305"/>
              <a:buFont typeface="Noto Sans Symbols"/>
              <a:buChar char="●"/>
            </a:pPr>
            <a:r>
              <a:rPr b="0" i="0" lang="en-US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Factors:</a:t>
            </a:r>
            <a:endParaRPr/>
          </a:p>
          <a:p>
            <a:pPr indent="-317500" lvl="0" marL="319088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740"/>
              <a:buFont typeface="Arial"/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1) Smaller main memory to a process, more no. of processes can reside in mm at any one time</a:t>
            </a:r>
            <a:endParaRPr/>
          </a:p>
          <a:p>
            <a:pPr indent="-317500" lvl="0" marL="319088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740"/>
              <a:buFont typeface="Arial"/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2) Small no. of process pages is in memory , rate of page fault is high (Thrashing)</a:t>
            </a:r>
            <a:endParaRPr/>
          </a:p>
          <a:p>
            <a:pPr indent="-317500" lvl="0" marL="319088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740"/>
              <a:buFont typeface="Arial"/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3) Additional allocation of main memory to a </a:t>
            </a:r>
            <a:r>
              <a:rPr lang="en-US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particular process will have no noticeable effect </a:t>
            </a:r>
            <a:r>
              <a:rPr b="0" i="0" lang="en-US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page fault.</a:t>
            </a:r>
            <a:endParaRPr/>
          </a:p>
        </p:txBody>
      </p:sp>
      <p:sp>
        <p:nvSpPr>
          <p:cNvPr id="853" name="Google Shape;853;p62"/>
          <p:cNvSpPr txBox="1"/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‹#›</a:t>
            </a:fld>
            <a:endParaRPr b="1" i="0" sz="1200" u="none" cap="none" strike="noStrik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63"/>
          <p:cNvSpPr txBox="1"/>
          <p:nvPr/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15900" lvl="0" marL="215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0"/>
              <a:buFont typeface="Noto Sans Symbols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Allocation of frames</a:t>
            </a:r>
            <a:endParaRPr/>
          </a:p>
        </p:txBody>
      </p:sp>
      <p:sp>
        <p:nvSpPr>
          <p:cNvPr id="860" name="Google Shape;860;p63"/>
          <p:cNvSpPr txBox="1"/>
          <p:nvPr/>
        </p:nvSpPr>
        <p:spPr>
          <a:xfrm>
            <a:off x="0" y="1335921"/>
            <a:ext cx="91440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1775" lvl="1" marL="339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B6D2"/>
              </a:buClr>
              <a:buSzPts val="1820"/>
              <a:buFont typeface="Arial"/>
              <a:buChar char="•"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Fixed allocation:</a:t>
            </a:r>
            <a:endParaRPr/>
          </a:p>
          <a:p>
            <a:pPr indent="-231775" lvl="1" marL="339725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94B6D2"/>
              </a:buClr>
              <a:buSzPts val="182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It gives a process a fixed number of frames in main memory within which to execute.(Process creation time).</a:t>
            </a:r>
            <a:endParaRPr/>
          </a:p>
          <a:p>
            <a:pPr indent="-231775" lvl="1" marL="339725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94B6D2"/>
              </a:buClr>
              <a:buSzPts val="182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case of page fault, page of same process is used for replacement(local scope)</a:t>
            </a:r>
            <a:endParaRPr/>
          </a:p>
          <a:p>
            <a:pPr indent="-231775" lvl="1" marL="339725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94B6D2"/>
              </a:buClr>
              <a:buSzPts val="1820"/>
              <a:buFont typeface="Arial"/>
              <a:buChar char="•"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Variable allocation:</a:t>
            </a:r>
            <a:endParaRPr/>
          </a:p>
          <a:p>
            <a:pPr indent="-231775" lvl="1" marL="339725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94B6D2"/>
              </a:buClr>
              <a:buSzPts val="182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It gives number of pages to be varied over the lifetime of the process.</a:t>
            </a:r>
            <a:endParaRPr/>
          </a:p>
          <a:p>
            <a:pPr indent="-231775" lvl="1" marL="339725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94B6D2"/>
              </a:buClr>
              <a:buSzPts val="182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Any page can be used for replacement(global scope)</a:t>
            </a:r>
            <a:endParaRPr/>
          </a:p>
          <a:p>
            <a:pPr indent="-231775" lvl="1" marL="339725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94B6D2"/>
              </a:buClr>
              <a:buSzPts val="182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Process with more page fault- gets more frames allocated</a:t>
            </a:r>
            <a:endParaRPr/>
          </a:p>
          <a:p>
            <a:pPr indent="-231775" lvl="1" marL="339725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94B6D2"/>
              </a:buClr>
              <a:buSzPts val="182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Process with less page fault-gets reduction in frame allocation</a:t>
            </a:r>
            <a:endParaRPr/>
          </a:p>
        </p:txBody>
      </p:sp>
      <p:sp>
        <p:nvSpPr>
          <p:cNvPr id="861" name="Google Shape;861;p63"/>
          <p:cNvSpPr txBox="1"/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‹#›</a:t>
            </a:fld>
            <a:endParaRPr b="1" i="0" sz="1200" u="none" cap="none" strike="noStrik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64"/>
          <p:cNvSpPr txBox="1"/>
          <p:nvPr/>
        </p:nvSpPr>
        <p:spPr>
          <a:xfrm>
            <a:off x="0" y="0"/>
            <a:ext cx="8153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4400"/>
              <a:buFont typeface="Times New Roman"/>
              <a:buNone/>
            </a:pPr>
            <a:r>
              <a:rPr b="0" i="0" lang="en-US" sz="4400" u="none" cap="none" strike="noStrike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Allocation of frames</a:t>
            </a:r>
            <a:endParaRPr/>
          </a:p>
        </p:txBody>
      </p:sp>
      <p:sp>
        <p:nvSpPr>
          <p:cNvPr id="868" name="Google Shape;868;p64"/>
          <p:cNvSpPr txBox="1"/>
          <p:nvPr/>
        </p:nvSpPr>
        <p:spPr>
          <a:xfrm>
            <a:off x="0" y="838200"/>
            <a:ext cx="91440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1775" lvl="1" marL="339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B6D2"/>
              </a:buClr>
              <a:buSzPts val="1820"/>
              <a:buFont typeface="Arial"/>
              <a:buChar char="•"/>
            </a:pPr>
            <a:r>
              <a:rPr b="0" i="0" lang="en-US" sz="26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This allocation policy are associated with Replacement Scope.</a:t>
            </a:r>
            <a:endParaRPr/>
          </a:p>
          <a:p>
            <a:pPr indent="-231775" lvl="1" marL="339725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94B6D2"/>
              </a:buClr>
              <a:buSzPts val="1820"/>
              <a:buFont typeface="Arial"/>
              <a:buChar char="•"/>
            </a:pPr>
            <a:r>
              <a:rPr b="0" i="0" lang="en-US" sz="26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This is called as </a:t>
            </a:r>
            <a:r>
              <a:rPr b="1" i="0" lang="en-US" sz="26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Resident Set Management</a:t>
            </a:r>
            <a:endParaRPr/>
          </a:p>
          <a:p>
            <a:pPr indent="-231775" lvl="1" marL="339725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94B6D2"/>
              </a:buClr>
              <a:buSzPts val="182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231775" lvl="1" marL="339725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94B6D2"/>
              </a:buClr>
              <a:buSzPts val="182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231775" lvl="1" marL="339725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94B6D2"/>
              </a:buClr>
              <a:buSzPts val="182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aphicFrame>
        <p:nvGraphicFramePr>
          <p:cNvPr id="869" name="Google Shape;869;p64"/>
          <p:cNvGraphicFramePr/>
          <p:nvPr/>
        </p:nvGraphicFramePr>
        <p:xfrm>
          <a:off x="1905000" y="190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{18F3CE19-4052-44BB-A067-523F644A4727}</a:tableStyleId>
              </a:tblPr>
              <a:tblGrid>
                <a:gridCol w="4345000"/>
                <a:gridCol w="2895600"/>
              </a:tblGrid>
              <a:tr h="474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wentieth Century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Local Replacement</a:t>
                      </a:r>
                      <a:endParaRPr/>
                    </a:p>
                  </a:txBody>
                  <a:tcPr marT="51375" marB="46800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8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B6D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wentieth Century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Global replacement </a:t>
                      </a:r>
                      <a:endParaRPr/>
                    </a:p>
                  </a:txBody>
                  <a:tcPr marT="51375" marB="46800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8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B6D2"/>
                    </a:solidFill>
                  </a:tcPr>
                </a:tc>
              </a:tr>
              <a:tr h="2097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wentieth Century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T="51375" marB="46800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8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5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wentieth Century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T="51375" marB="46800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8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5EE"/>
                    </a:solidFill>
                  </a:tcPr>
                </a:tc>
              </a:tr>
              <a:tr h="2076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wentieth Century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T="51375" marB="46800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wentieth Century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T="51375" marB="46800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3F7"/>
                    </a:solidFill>
                  </a:tcPr>
                </a:tc>
              </a:tr>
            </a:tbl>
          </a:graphicData>
        </a:graphic>
      </p:graphicFrame>
      <p:sp>
        <p:nvSpPr>
          <p:cNvPr id="870" name="Google Shape;870;p64"/>
          <p:cNvSpPr txBox="1"/>
          <p:nvPr/>
        </p:nvSpPr>
        <p:spPr>
          <a:xfrm>
            <a:off x="1828800" y="4419600"/>
            <a:ext cx="4572000" cy="222885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-341313" lvl="0" marL="3413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AutoNum type="arabicParenR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Number of frames allocated to process may be changed time to time to maintain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working set of a process</a:t>
            </a:r>
            <a:endParaRPr/>
          </a:p>
          <a:p>
            <a:pPr indent="-341313" lvl="0" marL="3413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AutoNum type="arabicParenR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Page to be replaced is chosen among the frames allocated to that process</a:t>
            </a:r>
            <a:endParaRPr/>
          </a:p>
        </p:txBody>
      </p:sp>
      <p:sp>
        <p:nvSpPr>
          <p:cNvPr id="871" name="Google Shape;871;p64"/>
          <p:cNvSpPr txBox="1"/>
          <p:nvPr/>
        </p:nvSpPr>
        <p:spPr>
          <a:xfrm>
            <a:off x="2286000" y="2438400"/>
            <a:ext cx="3581400" cy="192405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-341313" lvl="0" marL="3413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AutoNum type="arabicParenR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Number of frames allocated to process is fixed</a:t>
            </a:r>
            <a:endParaRPr/>
          </a:p>
          <a:p>
            <a:pPr indent="-341313" lvl="0" marL="3413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AutoNum type="arabicParenR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Page to be replaced is chosen among the frames allocated to that process</a:t>
            </a:r>
            <a:endParaRPr/>
          </a:p>
        </p:txBody>
      </p:sp>
      <p:sp>
        <p:nvSpPr>
          <p:cNvPr id="872" name="Google Shape;872;p64"/>
          <p:cNvSpPr txBox="1"/>
          <p:nvPr/>
        </p:nvSpPr>
        <p:spPr>
          <a:xfrm>
            <a:off x="0" y="3352800"/>
            <a:ext cx="1905000" cy="70326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-341313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Fixed Allocation</a:t>
            </a:r>
            <a:endParaRPr/>
          </a:p>
        </p:txBody>
      </p:sp>
      <p:sp>
        <p:nvSpPr>
          <p:cNvPr id="873" name="Google Shape;873;p64"/>
          <p:cNvSpPr txBox="1"/>
          <p:nvPr/>
        </p:nvSpPr>
        <p:spPr>
          <a:xfrm>
            <a:off x="0" y="5257800"/>
            <a:ext cx="1752600" cy="70326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-341313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Variable Allocation</a:t>
            </a:r>
            <a:endParaRPr/>
          </a:p>
        </p:txBody>
      </p:sp>
      <p:sp>
        <p:nvSpPr>
          <p:cNvPr id="874" name="Google Shape;874;p64"/>
          <p:cNvSpPr txBox="1"/>
          <p:nvPr/>
        </p:nvSpPr>
        <p:spPr>
          <a:xfrm>
            <a:off x="5867400" y="4343400"/>
            <a:ext cx="3276600" cy="222885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-341313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313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Page to be replaced is chosen from all available frames in main memory this causes the size of resident set of processes to vary</a:t>
            </a:r>
            <a:endParaRPr/>
          </a:p>
        </p:txBody>
      </p:sp>
      <p:sp>
        <p:nvSpPr>
          <p:cNvPr id="875" name="Google Shape;875;p64"/>
          <p:cNvSpPr txBox="1"/>
          <p:nvPr/>
        </p:nvSpPr>
        <p:spPr>
          <a:xfrm>
            <a:off x="6477000" y="2590800"/>
            <a:ext cx="3581400" cy="39846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-341313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 possible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65"/>
          <p:cNvSpPr/>
          <p:nvPr/>
        </p:nvSpPr>
        <p:spPr>
          <a:xfrm>
            <a:off x="342900" y="2204923"/>
            <a:ext cx="8458200" cy="3086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0" spcFirstLastPara="1" rIns="1835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9600" strike="noStrike">
                <a:solidFill>
                  <a:srgbClr val="DBF5F9"/>
                </a:solidFill>
                <a:latin typeface="Constantia"/>
                <a:ea typeface="Constantia"/>
                <a:cs typeface="Constantia"/>
                <a:sym typeface="Constantia"/>
              </a:rPr>
              <a:t>Virtual Memory Segmentation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65"/>
          <p:cNvSpPr/>
          <p:nvPr/>
        </p:nvSpPr>
        <p:spPr>
          <a:xfrm>
            <a:off x="7924680" y="6356520"/>
            <a:ext cx="762120" cy="3650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D1EAEE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66"/>
          <p:cNvSpPr/>
          <p:nvPr/>
        </p:nvSpPr>
        <p:spPr>
          <a:xfrm>
            <a:off x="685800" y="228600"/>
            <a:ext cx="8077320" cy="6094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800" strike="noStrike">
                <a:solidFill>
                  <a:srgbClr val="04617B"/>
                </a:solidFill>
                <a:latin typeface="Calibri"/>
                <a:ea typeface="Calibri"/>
                <a:cs typeface="Calibri"/>
                <a:sym typeface="Calibri"/>
              </a:rPr>
              <a:t>User’s View of a Program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1" name="Google Shape;891;p66"/>
          <p:cNvPicPr preferRelativeResize="0"/>
          <p:nvPr/>
        </p:nvPicPr>
        <p:blipFill rotWithShape="1">
          <a:blip r:embed="rId4">
            <a:alphaModFix/>
          </a:blip>
          <a:srcRect b="964" l="21812" r="21813" t="629"/>
          <a:stretch/>
        </p:blipFill>
        <p:spPr>
          <a:xfrm>
            <a:off x="2725560" y="1378080"/>
            <a:ext cx="3586320" cy="4694040"/>
          </a:xfrm>
          <a:prstGeom prst="rect">
            <a:avLst/>
          </a:prstGeom>
          <a:noFill/>
          <a:ln cap="flat" cmpd="sng" w="38150">
            <a:solidFill>
              <a:srgbClr val="CC66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892" name="Google Shape;892;p66"/>
          <p:cNvSpPr/>
          <p:nvPr/>
        </p:nvSpPr>
        <p:spPr>
          <a:xfrm>
            <a:off x="7924680" y="6356520"/>
            <a:ext cx="762120" cy="3650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67"/>
          <p:cNvSpPr/>
          <p:nvPr/>
        </p:nvSpPr>
        <p:spPr>
          <a:xfrm>
            <a:off x="1162080" y="495360"/>
            <a:ext cx="6886440" cy="4572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468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100" strike="noStrike">
                <a:solidFill>
                  <a:srgbClr val="04617B"/>
                </a:solidFill>
                <a:latin typeface="Calibri"/>
                <a:ea typeface="Calibri"/>
                <a:cs typeface="Calibri"/>
                <a:sym typeface="Calibri"/>
              </a:rPr>
              <a:t>Logical View of Segmentation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67"/>
          <p:cNvSpPr/>
          <p:nvPr/>
        </p:nvSpPr>
        <p:spPr>
          <a:xfrm>
            <a:off x="1768839" y="2666880"/>
            <a:ext cx="990360" cy="53352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67"/>
          <p:cNvSpPr/>
          <p:nvPr/>
        </p:nvSpPr>
        <p:spPr>
          <a:xfrm>
            <a:off x="1752480" y="3429000"/>
            <a:ext cx="914400" cy="91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67"/>
          <p:cNvSpPr/>
          <p:nvPr/>
        </p:nvSpPr>
        <p:spPr>
          <a:xfrm>
            <a:off x="3200400" y="2895480"/>
            <a:ext cx="914400" cy="38124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67"/>
          <p:cNvSpPr/>
          <p:nvPr/>
        </p:nvSpPr>
        <p:spPr>
          <a:xfrm>
            <a:off x="3124080" y="3886200"/>
            <a:ext cx="914400" cy="53352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67"/>
          <p:cNvSpPr/>
          <p:nvPr/>
        </p:nvSpPr>
        <p:spPr>
          <a:xfrm>
            <a:off x="5638680" y="1600200"/>
            <a:ext cx="1143000" cy="106668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5" name="Google Shape;905;p67"/>
          <p:cNvCxnSpPr/>
          <p:nvPr/>
        </p:nvCxnSpPr>
        <p:spPr>
          <a:xfrm>
            <a:off x="5638680" y="2133720"/>
            <a:ext cx="1143000" cy="144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906" name="Google Shape;906;p67"/>
          <p:cNvSpPr/>
          <p:nvPr/>
        </p:nvSpPr>
        <p:spPr>
          <a:xfrm>
            <a:off x="5638680" y="2666880"/>
            <a:ext cx="1143000" cy="1067040"/>
          </a:xfrm>
          <a:prstGeom prst="rect">
            <a:avLst/>
          </a:prstGeom>
          <a:solidFill>
            <a:srgbClr val="DDDDDD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7" name="Google Shape;907;p67"/>
          <p:cNvCxnSpPr/>
          <p:nvPr/>
        </p:nvCxnSpPr>
        <p:spPr>
          <a:xfrm>
            <a:off x="5638680" y="3200400"/>
            <a:ext cx="1143000" cy="144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908" name="Google Shape;908;p67"/>
          <p:cNvSpPr/>
          <p:nvPr/>
        </p:nvSpPr>
        <p:spPr>
          <a:xfrm>
            <a:off x="6018120" y="1720800"/>
            <a:ext cx="306360" cy="3682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67"/>
          <p:cNvSpPr/>
          <p:nvPr/>
        </p:nvSpPr>
        <p:spPr>
          <a:xfrm>
            <a:off x="6021360" y="2208240"/>
            <a:ext cx="306360" cy="3682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67"/>
          <p:cNvSpPr/>
          <p:nvPr/>
        </p:nvSpPr>
        <p:spPr>
          <a:xfrm>
            <a:off x="5638680" y="3733920"/>
            <a:ext cx="1143000" cy="144756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67"/>
          <p:cNvSpPr/>
          <p:nvPr/>
        </p:nvSpPr>
        <p:spPr>
          <a:xfrm>
            <a:off x="5638680" y="5181480"/>
            <a:ext cx="1143000" cy="381240"/>
          </a:xfrm>
          <a:prstGeom prst="rect">
            <a:avLst/>
          </a:prstGeom>
          <a:solidFill>
            <a:srgbClr val="DDDDDD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12" name="Google Shape;912;p67"/>
          <p:cNvCxnSpPr/>
          <p:nvPr/>
        </p:nvCxnSpPr>
        <p:spPr>
          <a:xfrm>
            <a:off x="5638680" y="4114800"/>
            <a:ext cx="1143000" cy="144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913" name="Google Shape;913;p67"/>
          <p:cNvSpPr/>
          <p:nvPr/>
        </p:nvSpPr>
        <p:spPr>
          <a:xfrm>
            <a:off x="6021360" y="3778200"/>
            <a:ext cx="306360" cy="3682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67"/>
          <p:cNvSpPr/>
          <p:nvPr/>
        </p:nvSpPr>
        <p:spPr>
          <a:xfrm>
            <a:off x="6021360" y="4510080"/>
            <a:ext cx="306360" cy="3682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67"/>
          <p:cNvSpPr/>
          <p:nvPr/>
        </p:nvSpPr>
        <p:spPr>
          <a:xfrm>
            <a:off x="2023920" y="5683320"/>
            <a:ext cx="1360800" cy="3682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space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67"/>
          <p:cNvSpPr/>
          <p:nvPr/>
        </p:nvSpPr>
        <p:spPr>
          <a:xfrm>
            <a:off x="4886280" y="5683320"/>
            <a:ext cx="2563920" cy="3682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physical memory space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67"/>
          <p:cNvSpPr/>
          <p:nvPr/>
        </p:nvSpPr>
        <p:spPr>
          <a:xfrm>
            <a:off x="7924680" y="6356520"/>
            <a:ext cx="762120" cy="3650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68"/>
          <p:cNvSpPr/>
          <p:nvPr/>
        </p:nvSpPr>
        <p:spPr>
          <a:xfrm>
            <a:off x="152280" y="0"/>
            <a:ext cx="7210440" cy="6476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800" strike="noStrike">
                <a:solidFill>
                  <a:srgbClr val="04617B"/>
                </a:solidFill>
                <a:latin typeface="Calibri"/>
                <a:ea typeface="Calibri"/>
                <a:cs typeface="Calibri"/>
                <a:sym typeface="Calibri"/>
              </a:rPr>
              <a:t>Segmentation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68"/>
          <p:cNvSpPr/>
          <p:nvPr/>
        </p:nvSpPr>
        <p:spPr>
          <a:xfrm>
            <a:off x="152463" y="762120"/>
            <a:ext cx="8839098" cy="655306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257040" lvl="0" marL="257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ts val="2800"/>
              <a:buFont typeface="Noto Sans Symbols"/>
              <a:buChar char="⚫"/>
            </a:pPr>
            <a:r>
              <a:rPr b="0" lang="en-US" sz="2800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Memory-management scheme that supports user view of memory.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040" lvl="0" marL="257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ts val="2800"/>
              <a:buFont typeface="Noto Sans Symbols"/>
              <a:buChar char="⚫"/>
            </a:pPr>
            <a:r>
              <a:rPr b="0" lang="en-US" sz="2800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A program is a collection of segments.  A segment is a logical unit such as: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399" lvl="0" marL="27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		main program,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399" lvl="0" marL="27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		procedure,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399" lvl="0" marL="27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		local variables,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399" lvl="0" marL="27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		global variables,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399" lvl="0" marL="27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		common block,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399" lvl="0" marL="27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		stack,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399" lvl="0" marL="27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		symbol table, arrays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68"/>
          <p:cNvSpPr/>
          <p:nvPr/>
        </p:nvSpPr>
        <p:spPr>
          <a:xfrm>
            <a:off x="7924680" y="6356520"/>
            <a:ext cx="762120" cy="3650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69"/>
          <p:cNvSpPr/>
          <p:nvPr/>
        </p:nvSpPr>
        <p:spPr>
          <a:xfrm>
            <a:off x="303120" y="-108000"/>
            <a:ext cx="8229600" cy="655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000" strike="noStrike">
                <a:solidFill>
                  <a:srgbClr val="04617B"/>
                </a:solidFill>
                <a:latin typeface="Calibri"/>
                <a:ea typeface="Calibri"/>
                <a:cs typeface="Calibri"/>
                <a:sym typeface="Calibri"/>
              </a:rPr>
              <a:t>Allocation steps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69"/>
          <p:cNvSpPr/>
          <p:nvPr/>
        </p:nvSpPr>
        <p:spPr>
          <a:xfrm>
            <a:off x="329760" y="642960"/>
            <a:ext cx="2819520" cy="12812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MM keeps list of free memory area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69"/>
          <p:cNvSpPr/>
          <p:nvPr/>
        </p:nvSpPr>
        <p:spPr>
          <a:xfrm>
            <a:off x="0" y="2590920"/>
            <a:ext cx="3886200" cy="2235913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For any new process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PM module gives signal to IM for 2 things: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1.to get size of segment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2.no. Of segments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69"/>
          <p:cNvSpPr/>
          <p:nvPr/>
        </p:nvSpPr>
        <p:spPr>
          <a:xfrm>
            <a:off x="288360" y="5483880"/>
            <a:ext cx="3810240" cy="12808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This info</a:t>
            </a:r>
            <a:r>
              <a:rPr b="1" lang="en-US" sz="2600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rmation passed to MM module by IM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69"/>
          <p:cNvSpPr/>
          <p:nvPr/>
        </p:nvSpPr>
        <p:spPr>
          <a:xfrm>
            <a:off x="5105520" y="1447920"/>
            <a:ext cx="4038480" cy="16779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MM module now allocates free memory area to different segments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69"/>
          <p:cNvSpPr/>
          <p:nvPr/>
        </p:nvSpPr>
        <p:spPr>
          <a:xfrm>
            <a:off x="5410080" y="3429000"/>
            <a:ext cx="3733920" cy="16779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After memory allocation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MM builds ST or SDT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69"/>
          <p:cNvSpPr/>
          <p:nvPr/>
        </p:nvSpPr>
        <p:spPr>
          <a:xfrm>
            <a:off x="7924680" y="6356520"/>
            <a:ext cx="762120" cy="3650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7"/>
          <p:cNvSpPr/>
          <p:nvPr/>
        </p:nvSpPr>
        <p:spPr>
          <a:xfrm>
            <a:off x="457200" y="380880"/>
            <a:ext cx="7981920" cy="11430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04617B"/>
                </a:solidFill>
                <a:latin typeface="Calibri"/>
                <a:ea typeface="Calibri"/>
                <a:cs typeface="Calibri"/>
                <a:sym typeface="Calibri"/>
              </a:rPr>
              <a:t>Paging Hardware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" name="Google Shape;351;p7"/>
          <p:cNvPicPr preferRelativeResize="0"/>
          <p:nvPr/>
        </p:nvPicPr>
        <p:blipFill rotWithShape="1">
          <a:blip r:embed="rId4">
            <a:alphaModFix/>
          </a:blip>
          <a:srcRect b="675" l="2158" r="1974" t="676"/>
          <a:stretch/>
        </p:blipFill>
        <p:spPr>
          <a:xfrm>
            <a:off x="1143000" y="1600200"/>
            <a:ext cx="7010280" cy="452592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7"/>
          <p:cNvSpPr/>
          <p:nvPr/>
        </p:nvSpPr>
        <p:spPr>
          <a:xfrm>
            <a:off x="7924680" y="6356520"/>
            <a:ext cx="762120" cy="3650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70"/>
          <p:cNvSpPr/>
          <p:nvPr/>
        </p:nvSpPr>
        <p:spPr>
          <a:xfrm>
            <a:off x="0" y="228600"/>
            <a:ext cx="9144000" cy="6094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 strike="noStrike">
                <a:solidFill>
                  <a:srgbClr val="04617B"/>
                </a:solidFill>
                <a:latin typeface="Calibri"/>
                <a:ea typeface="Calibri"/>
                <a:cs typeface="Calibri"/>
                <a:sym typeface="Calibri"/>
              </a:rPr>
              <a:t>Address translation for segmentation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70"/>
          <p:cNvSpPr/>
          <p:nvPr/>
        </p:nvSpPr>
        <p:spPr>
          <a:xfrm>
            <a:off x="228600" y="1378080"/>
            <a:ext cx="8381880" cy="44830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257040" lvl="0" marL="2570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ts val="2800"/>
              <a:buFont typeface="Noto Sans Symbols"/>
              <a:buChar char="⚫"/>
            </a:pPr>
            <a:r>
              <a:rPr b="0" lang="en-US" sz="2800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Logical address consists of a two tuple: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399" lvl="0" marL="27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		&lt;segment-number, offset&gt;,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040" lvl="0" marL="2570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ts val="2800"/>
              <a:buFont typeface="Noto Sans Symbols"/>
              <a:buChar char="⚫"/>
            </a:pPr>
            <a:r>
              <a:rPr b="1" lang="en-US" sz="2800" strike="noStrike">
                <a:solidFill>
                  <a:srgbClr val="A50021"/>
                </a:solidFill>
                <a:latin typeface="Constantia"/>
                <a:ea typeface="Constantia"/>
                <a:cs typeface="Constantia"/>
                <a:sym typeface="Constantia"/>
              </a:rPr>
              <a:t>Segment table</a:t>
            </a:r>
            <a:r>
              <a:rPr b="0" lang="en-US" sz="2800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– maps two-dimensional physical addresses; each table entry has: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9760" lvl="1" marL="6238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6FC6"/>
              </a:buClr>
              <a:buSzPts val="2600"/>
              <a:buFont typeface="Noto Sans Symbols"/>
              <a:buChar char="⚫"/>
            </a:pPr>
            <a:r>
              <a:rPr b="0" i="0" lang="en-US" sz="26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base – contains the starting physical address where the segments reside in memory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9760" lvl="1" marL="6238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6FC6"/>
              </a:buClr>
              <a:buSzPts val="2600"/>
              <a:buFont typeface="Noto Sans Symbols"/>
              <a:buChar char="⚫"/>
            </a:pPr>
            <a:r>
              <a:rPr b="0" i="1" lang="en-US" sz="26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limit</a:t>
            </a:r>
            <a:r>
              <a:rPr b="0" i="0" lang="en-US" sz="26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– specifies the length of the segment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040" lvl="0" marL="2570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ts val="2800"/>
              <a:buFont typeface="Noto Sans Symbols"/>
              <a:buChar char="⚫"/>
            </a:pPr>
            <a:r>
              <a:rPr b="0" i="1" lang="en-US" sz="2800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Segment-table base register (STBR)</a:t>
            </a:r>
            <a:r>
              <a:rPr b="0" lang="en-US" sz="2800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points to the segment table’s location in memory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70"/>
          <p:cNvSpPr/>
          <p:nvPr/>
        </p:nvSpPr>
        <p:spPr>
          <a:xfrm>
            <a:off x="7924680" y="6356520"/>
            <a:ext cx="762120" cy="3650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71"/>
          <p:cNvSpPr txBox="1"/>
          <p:nvPr>
            <p:ph type="title"/>
          </p:nvPr>
        </p:nvSpPr>
        <p:spPr>
          <a:xfrm>
            <a:off x="457200" y="272880"/>
            <a:ext cx="8213760" cy="112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Segment Tables</a:t>
            </a:r>
            <a:endParaRPr/>
          </a:p>
        </p:txBody>
      </p:sp>
      <p:sp>
        <p:nvSpPr>
          <p:cNvPr id="954" name="Google Shape;954;p71"/>
          <p:cNvSpPr txBox="1"/>
          <p:nvPr>
            <p:ph idx="1" type="subTitle"/>
          </p:nvPr>
        </p:nvSpPr>
        <p:spPr>
          <a:xfrm>
            <a:off x="652072" y="1532054"/>
            <a:ext cx="8213760" cy="1128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71500" lvl="0" marL="571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Starting address corresponding segment in main memory</a:t>
            </a:r>
            <a:endParaRPr/>
          </a:p>
          <a:p>
            <a:pPr indent="-571500" lvl="0" marL="571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entry contains the length of the segment</a:t>
            </a:r>
            <a:endParaRPr/>
          </a:p>
          <a:p>
            <a:pPr indent="-571500" lvl="0" marL="571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bit is needed to determine if segment is already in main memory</a:t>
            </a:r>
            <a:endParaRPr/>
          </a:p>
          <a:p>
            <a:pPr indent="-571500" lvl="0" marL="571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Another bit is needed to determine if the segment has been modified since it was loaded in main memory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72"/>
          <p:cNvSpPr txBox="1"/>
          <p:nvPr>
            <p:ph type="title"/>
          </p:nvPr>
        </p:nvSpPr>
        <p:spPr>
          <a:xfrm>
            <a:off x="457200" y="272880"/>
            <a:ext cx="8213760" cy="112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Segment Tables</a:t>
            </a:r>
            <a:endParaRPr/>
          </a:p>
        </p:txBody>
      </p:sp>
      <p:pic>
        <p:nvPicPr>
          <p:cNvPr id="960" name="Google Shape;960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6868" y="2154825"/>
            <a:ext cx="7090263" cy="254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73"/>
          <p:cNvSpPr/>
          <p:nvPr/>
        </p:nvSpPr>
        <p:spPr>
          <a:xfrm>
            <a:off x="685800" y="228600"/>
            <a:ext cx="8077320" cy="6094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468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600" strike="noStrike">
                <a:solidFill>
                  <a:srgbClr val="04617B"/>
                </a:solidFill>
                <a:latin typeface="Calibri"/>
                <a:ea typeface="Calibri"/>
                <a:cs typeface="Calibri"/>
                <a:sym typeface="Calibri"/>
              </a:rPr>
              <a:t>Segmentation Hardware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8" name="Google Shape;968;p73"/>
          <p:cNvPicPr preferRelativeResize="0"/>
          <p:nvPr/>
        </p:nvPicPr>
        <p:blipFill rotWithShape="1">
          <a:blip r:embed="rId4">
            <a:alphaModFix/>
          </a:blip>
          <a:srcRect b="4778" l="915" r="1585" t="5001"/>
          <a:stretch/>
        </p:blipFill>
        <p:spPr>
          <a:xfrm>
            <a:off x="1111320" y="1530360"/>
            <a:ext cx="6797520" cy="4718160"/>
          </a:xfrm>
          <a:prstGeom prst="rect">
            <a:avLst/>
          </a:prstGeom>
          <a:noFill/>
          <a:ln cap="flat" cmpd="sng" w="38150">
            <a:solidFill>
              <a:srgbClr val="CC66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969" name="Google Shape;969;p73"/>
          <p:cNvSpPr/>
          <p:nvPr/>
        </p:nvSpPr>
        <p:spPr>
          <a:xfrm>
            <a:off x="7924680" y="6356520"/>
            <a:ext cx="762120" cy="3650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74"/>
          <p:cNvSpPr/>
          <p:nvPr/>
        </p:nvSpPr>
        <p:spPr>
          <a:xfrm>
            <a:off x="685800" y="228600"/>
            <a:ext cx="8077320" cy="6094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04617B"/>
                </a:solidFill>
                <a:latin typeface="Calibri"/>
                <a:ea typeface="Calibri"/>
                <a:cs typeface="Calibri"/>
                <a:sym typeface="Calibri"/>
              </a:rPr>
              <a:t>Example of Segmentation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7" name="Google Shape;977;p74"/>
          <p:cNvPicPr preferRelativeResize="0"/>
          <p:nvPr/>
        </p:nvPicPr>
        <p:blipFill rotWithShape="1">
          <a:blip r:embed="rId4">
            <a:alphaModFix/>
          </a:blip>
          <a:srcRect b="1536" l="7815" r="7815" t="925"/>
          <a:stretch/>
        </p:blipFill>
        <p:spPr>
          <a:xfrm>
            <a:off x="380880" y="1378080"/>
            <a:ext cx="8458200" cy="4844880"/>
          </a:xfrm>
          <a:prstGeom prst="rect">
            <a:avLst/>
          </a:prstGeom>
          <a:noFill/>
          <a:ln cap="flat" cmpd="sng" w="38150">
            <a:solidFill>
              <a:srgbClr val="CC66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978" name="Google Shape;978;p74"/>
          <p:cNvSpPr/>
          <p:nvPr/>
        </p:nvSpPr>
        <p:spPr>
          <a:xfrm>
            <a:off x="7924680" y="6356520"/>
            <a:ext cx="762120" cy="3650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8"/>
          <p:cNvSpPr/>
          <p:nvPr/>
        </p:nvSpPr>
        <p:spPr>
          <a:xfrm>
            <a:off x="685800" y="228600"/>
            <a:ext cx="8077320" cy="6094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04617B"/>
                </a:solidFill>
                <a:latin typeface="Calibri"/>
                <a:ea typeface="Calibri"/>
                <a:cs typeface="Calibri"/>
                <a:sym typeface="Calibri"/>
              </a:rPr>
              <a:t>Paging Example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" name="Google Shape;360;p8"/>
          <p:cNvPicPr preferRelativeResize="0"/>
          <p:nvPr/>
        </p:nvPicPr>
        <p:blipFill rotWithShape="1">
          <a:blip r:embed="rId4">
            <a:alphaModFix/>
          </a:blip>
          <a:srcRect b="950" l="10392" r="10613" t="620"/>
          <a:stretch/>
        </p:blipFill>
        <p:spPr>
          <a:xfrm>
            <a:off x="1920960" y="1378080"/>
            <a:ext cx="5105160" cy="4770360"/>
          </a:xfrm>
          <a:prstGeom prst="rect">
            <a:avLst/>
          </a:prstGeom>
          <a:noFill/>
          <a:ln cap="flat" cmpd="sng" w="38150">
            <a:solidFill>
              <a:srgbClr val="CC66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361" name="Google Shape;361;p8"/>
          <p:cNvSpPr/>
          <p:nvPr/>
        </p:nvSpPr>
        <p:spPr>
          <a:xfrm>
            <a:off x="7924680" y="6356520"/>
            <a:ext cx="762120" cy="3650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9"/>
          <p:cNvSpPr txBox="1"/>
          <p:nvPr>
            <p:ph type="title"/>
          </p:nvPr>
        </p:nvSpPr>
        <p:spPr>
          <a:xfrm>
            <a:off x="457200" y="272880"/>
            <a:ext cx="8213760" cy="112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Steps of address translation</a:t>
            </a:r>
            <a:endParaRPr/>
          </a:p>
        </p:txBody>
      </p:sp>
      <p:sp>
        <p:nvSpPr>
          <p:cNvPr id="367" name="Google Shape;367;p9"/>
          <p:cNvSpPr txBox="1"/>
          <p:nvPr>
            <p:ph idx="1" type="subTitle"/>
          </p:nvPr>
        </p:nvSpPr>
        <p:spPr>
          <a:xfrm>
            <a:off x="457200" y="272880"/>
            <a:ext cx="8213760" cy="1128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Following are the steps of the address translation</a:t>
            </a:r>
            <a:endParaRPr/>
          </a:p>
          <a:p>
            <a:pPr indent="0" lvl="1" marL="457200" rtl="0" algn="l">
              <a:spcBef>
                <a:spcPts val="50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1800"/>
          </a:p>
          <a:p>
            <a:pPr indent="0" lvl="1" marL="457200" rtl="0" algn="l">
              <a:spcBef>
                <a:spcPts val="50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1800"/>
          </a:p>
        </p:txBody>
      </p:sp>
      <p:pic>
        <p:nvPicPr>
          <p:cNvPr id="368" name="Google Shape;36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355833"/>
            <a:ext cx="7510242" cy="48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8611" y="3044937"/>
            <a:ext cx="8026778" cy="971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8611" y="4016104"/>
            <a:ext cx="8213760" cy="1549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2014-07-23T09:59:13Z</dcterms:created>
  <dc:creator>TSEC</dc:creator>
</cp:coreProperties>
</file>